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Caveat"/>
      <p:regular r:id="rId29"/>
      <p:bold r:id="rId30"/>
    </p:embeddedFont>
    <p:embeddedFont>
      <p:font typeface="Dela Gothic One"/>
      <p:regular r:id="rId31"/>
    </p:embeddedFont>
    <p:embeddedFont>
      <p:font typeface="Barlow"/>
      <p:regular r:id="rId32"/>
      <p:bold r:id="rId33"/>
      <p:italic r:id="rId34"/>
      <p:boldItalic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ave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DelaGothicOne-regular.fntdata"/><Relationship Id="rId30" Type="http://schemas.openxmlformats.org/officeDocument/2006/relationships/font" Target="fonts/Caveat-bold.fntdata"/><Relationship Id="rId11" Type="http://schemas.openxmlformats.org/officeDocument/2006/relationships/slide" Target="slides/slide6.xml"/><Relationship Id="rId33" Type="http://schemas.openxmlformats.org/officeDocument/2006/relationships/font" Target="fonts/Barlow-bold.fntdata"/><Relationship Id="rId10" Type="http://schemas.openxmlformats.org/officeDocument/2006/relationships/slide" Target="slides/slide5.xml"/><Relationship Id="rId32" Type="http://schemas.openxmlformats.org/officeDocument/2006/relationships/font" Target="fonts/Barlow-regular.fntdata"/><Relationship Id="rId13" Type="http://schemas.openxmlformats.org/officeDocument/2006/relationships/slide" Target="slides/slide8.xml"/><Relationship Id="rId35" Type="http://schemas.openxmlformats.org/officeDocument/2006/relationships/font" Target="fonts/Barlow-boldItalic.fntdata"/><Relationship Id="rId12" Type="http://schemas.openxmlformats.org/officeDocument/2006/relationships/slide" Target="slides/slide7.xml"/><Relationship Id="rId34" Type="http://schemas.openxmlformats.org/officeDocument/2006/relationships/font" Target="fonts/Barlow-italic.fntdata"/><Relationship Id="rId15" Type="http://schemas.openxmlformats.org/officeDocument/2006/relationships/slide" Target="slides/slide10.xml"/><Relationship Id="rId37" Type="http://schemas.openxmlformats.org/officeDocument/2006/relationships/font" Target="fonts/OpenSans-bold.fntdata"/><Relationship Id="rId14" Type="http://schemas.openxmlformats.org/officeDocument/2006/relationships/slide" Target="slides/slide9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1.xml"/><Relationship Id="rId38" Type="http://schemas.openxmlformats.org/officeDocument/2006/relationships/font" Target="fonts/OpenSans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29d73137b00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29d73137b00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326644afc6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326644afc6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326644afc6f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326644afc6f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326644afc6f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" name="Google Shape;1099;g326644afc6f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g32671e71121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" name="Google Shape;1109;g32671e71121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32671e71121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32671e71121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184d99d1a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184d99d1a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26644afc6f_2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26644afc6f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184d99d1a7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" name="Google Shape;1190;g184d99d1a7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326644afc6f_2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326644afc6f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54dda1946d_4_2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54dda1946d_4_2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d431007ba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d431007ba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g326644afc6f_2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" name="Google Shape;1290;g326644afc6f_2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29f70fca533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29f70fca53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326644afc6f_2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326644afc6f_2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32671e71121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32671e71121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32671e71121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32671e7112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326586abdb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326586abdb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326586abdb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326586abdb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326644afc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326644afc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326644afc6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326644afc6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32671e71121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32671e71121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343" y="1010425"/>
            <a:ext cx="4709100" cy="14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grpSp>
        <p:nvGrpSpPr>
          <p:cNvPr id="10" name="Google Shape;10;p2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1" name="Google Shape;11;p2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rect b="b" l="l" r="r" t="t"/>
                <a:pathLst>
                  <a:path extrusionOk="0" h="132" w="19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rect b="b" l="l" r="r" t="t"/>
                  <a:pathLst>
                    <a:path extrusionOk="0" h="67" w="69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rect b="b" l="l" r="r" t="t"/>
                  <a:pathLst>
                    <a:path extrusionOk="0" h="51" w="55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713225" y="2529275"/>
            <a:ext cx="4709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8" name="Google Shape;18;p2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752642" y="228100"/>
              <a:ext cx="303300" cy="311400"/>
              <a:chOff x="752642" y="228100"/>
              <a:chExt cx="303300" cy="3114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752642" y="228100"/>
                <a:ext cx="303300" cy="311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01842" y="281350"/>
                <a:ext cx="204900" cy="204900"/>
              </a:xfrm>
              <a:prstGeom prst="mathPlus">
                <a:avLst>
                  <a:gd fmla="val 23520" name="adj1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1179059" y="228100"/>
              <a:ext cx="303300" cy="311400"/>
              <a:chOff x="1179059" y="228100"/>
              <a:chExt cx="303300" cy="3114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1179059" y="228100"/>
                <a:ext cx="303300" cy="311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245959" y="299200"/>
                <a:ext cx="169500" cy="169200"/>
              </a:xfrm>
              <a:prstGeom prst="flowChartMagneticTap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326225" y="228100"/>
              <a:ext cx="303300" cy="311400"/>
              <a:chOff x="326225" y="228100"/>
              <a:chExt cx="303300" cy="3114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326225" y="228100"/>
                <a:ext cx="303300" cy="311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7" name="Google Shape;27;p2"/>
              <p:cNvGrpSpPr/>
              <p:nvPr/>
            </p:nvGrpSpPr>
            <p:grpSpPr>
              <a:xfrm>
                <a:off x="381693" y="299201"/>
                <a:ext cx="192347" cy="156850"/>
                <a:chOff x="2244725" y="192088"/>
                <a:chExt cx="7724774" cy="6299200"/>
              </a:xfrm>
            </p:grpSpPr>
            <p:sp>
              <p:nvSpPr>
                <p:cNvPr id="28" name="Google Shape;28;p2"/>
                <p:cNvSpPr/>
                <p:nvPr/>
              </p:nvSpPr>
              <p:spPr>
                <a:xfrm>
                  <a:off x="2244725" y="192088"/>
                  <a:ext cx="7724774" cy="2182813"/>
                </a:xfrm>
                <a:custGeom>
                  <a:rect b="b" l="l" r="r" t="t"/>
                  <a:pathLst>
                    <a:path extrusionOk="0" h="579" w="2050">
                      <a:moveTo>
                        <a:pt x="0" y="500"/>
                      </a:moveTo>
                      <a:cubicBezTo>
                        <a:pt x="41" y="459"/>
                        <a:pt x="81" y="414"/>
                        <a:pt x="125" y="376"/>
                      </a:cubicBezTo>
                      <a:cubicBezTo>
                        <a:pt x="310" y="216"/>
                        <a:pt x="524" y="112"/>
                        <a:pt x="765" y="71"/>
                      </a:cubicBezTo>
                      <a:cubicBezTo>
                        <a:pt x="1179" y="0"/>
                        <a:pt x="1553" y="95"/>
                        <a:pt x="1883" y="355"/>
                      </a:cubicBezTo>
                      <a:cubicBezTo>
                        <a:pt x="1934" y="395"/>
                        <a:pt x="1980" y="442"/>
                        <a:pt x="2026" y="487"/>
                      </a:cubicBezTo>
                      <a:cubicBezTo>
                        <a:pt x="2050" y="510"/>
                        <a:pt x="2049" y="540"/>
                        <a:pt x="2028" y="560"/>
                      </a:cubicBezTo>
                      <a:cubicBezTo>
                        <a:pt x="2007" y="579"/>
                        <a:pt x="1979" y="576"/>
                        <a:pt x="1956" y="553"/>
                      </a:cubicBezTo>
                      <a:cubicBezTo>
                        <a:pt x="1953" y="550"/>
                        <a:pt x="1950" y="547"/>
                        <a:pt x="1948" y="544"/>
                      </a:cubicBezTo>
                      <a:cubicBezTo>
                        <a:pt x="1820" y="410"/>
                        <a:pt x="1670" y="307"/>
                        <a:pt x="1497" y="238"/>
                      </a:cubicBezTo>
                      <a:cubicBezTo>
                        <a:pt x="1007" y="42"/>
                        <a:pt x="462" y="158"/>
                        <a:pt x="93" y="538"/>
                      </a:cubicBezTo>
                      <a:cubicBezTo>
                        <a:pt x="57" y="574"/>
                        <a:pt x="28" y="571"/>
                        <a:pt x="0" y="528"/>
                      </a:cubicBezTo>
                      <a:cubicBezTo>
                        <a:pt x="0" y="519"/>
                        <a:pt x="0" y="510"/>
                        <a:pt x="0" y="50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3240088" y="1990726"/>
                  <a:ext cx="5738812" cy="1576388"/>
                </a:xfrm>
                <a:custGeom>
                  <a:rect b="b" l="l" r="r" t="t"/>
                  <a:pathLst>
                    <a:path extrusionOk="0" h="418" w="1523">
                      <a:moveTo>
                        <a:pt x="769" y="0"/>
                      </a:moveTo>
                      <a:cubicBezTo>
                        <a:pt x="1046" y="6"/>
                        <a:pt x="1294" y="113"/>
                        <a:pt x="1493" y="328"/>
                      </a:cubicBezTo>
                      <a:cubicBezTo>
                        <a:pt x="1523" y="360"/>
                        <a:pt x="1512" y="404"/>
                        <a:pt x="1473" y="413"/>
                      </a:cubicBezTo>
                      <a:cubicBezTo>
                        <a:pt x="1451" y="418"/>
                        <a:pt x="1435" y="408"/>
                        <a:pt x="1421" y="392"/>
                      </a:cubicBezTo>
                      <a:cubicBezTo>
                        <a:pt x="1372" y="338"/>
                        <a:pt x="1317" y="291"/>
                        <a:pt x="1257" y="251"/>
                      </a:cubicBezTo>
                      <a:cubicBezTo>
                        <a:pt x="890" y="6"/>
                        <a:pt x="403" y="59"/>
                        <a:pt x="98" y="377"/>
                      </a:cubicBezTo>
                      <a:cubicBezTo>
                        <a:pt x="89" y="387"/>
                        <a:pt x="78" y="397"/>
                        <a:pt x="65" y="402"/>
                      </a:cubicBezTo>
                      <a:cubicBezTo>
                        <a:pt x="45" y="409"/>
                        <a:pt x="23" y="399"/>
                        <a:pt x="12" y="381"/>
                      </a:cubicBezTo>
                      <a:cubicBezTo>
                        <a:pt x="0" y="362"/>
                        <a:pt x="1" y="339"/>
                        <a:pt x="19" y="322"/>
                      </a:cubicBezTo>
                      <a:cubicBezTo>
                        <a:pt x="55" y="287"/>
                        <a:pt x="90" y="251"/>
                        <a:pt x="130" y="219"/>
                      </a:cubicBezTo>
                      <a:cubicBezTo>
                        <a:pt x="312" y="75"/>
                        <a:pt x="521" y="3"/>
                        <a:pt x="7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4318000" y="3717926"/>
                  <a:ext cx="3544888" cy="1138238"/>
                </a:xfrm>
                <a:custGeom>
                  <a:rect b="b" l="l" r="r" t="t"/>
                  <a:pathLst>
                    <a:path extrusionOk="0" h="302" w="941">
                      <a:moveTo>
                        <a:pt x="485" y="0"/>
                      </a:moveTo>
                      <a:cubicBezTo>
                        <a:pt x="649" y="3"/>
                        <a:pt x="801" y="72"/>
                        <a:pt x="920" y="211"/>
                      </a:cubicBezTo>
                      <a:cubicBezTo>
                        <a:pt x="941" y="235"/>
                        <a:pt x="941" y="264"/>
                        <a:pt x="919" y="283"/>
                      </a:cubicBezTo>
                      <a:cubicBezTo>
                        <a:pt x="897" y="302"/>
                        <a:pt x="869" y="299"/>
                        <a:pt x="847" y="274"/>
                      </a:cubicBezTo>
                      <a:cubicBezTo>
                        <a:pt x="768" y="181"/>
                        <a:pt x="668" y="122"/>
                        <a:pt x="547" y="104"/>
                      </a:cubicBezTo>
                      <a:cubicBezTo>
                        <a:pt x="374" y="78"/>
                        <a:pt x="227" y="129"/>
                        <a:pt x="105" y="254"/>
                      </a:cubicBezTo>
                      <a:cubicBezTo>
                        <a:pt x="100" y="259"/>
                        <a:pt x="96" y="264"/>
                        <a:pt x="91" y="268"/>
                      </a:cubicBezTo>
                      <a:cubicBezTo>
                        <a:pt x="71" y="288"/>
                        <a:pt x="43" y="290"/>
                        <a:pt x="23" y="272"/>
                      </a:cubicBezTo>
                      <a:cubicBezTo>
                        <a:pt x="3" y="254"/>
                        <a:pt x="0" y="223"/>
                        <a:pt x="21" y="203"/>
                      </a:cubicBezTo>
                      <a:cubicBezTo>
                        <a:pt x="58" y="167"/>
                        <a:pt x="95" y="131"/>
                        <a:pt x="136" y="102"/>
                      </a:cubicBezTo>
                      <a:cubicBezTo>
                        <a:pt x="235" y="33"/>
                        <a:pt x="346" y="1"/>
                        <a:pt x="4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5429250" y="5157788"/>
                  <a:ext cx="1330325" cy="1333500"/>
                </a:xfrm>
                <a:custGeom>
                  <a:rect b="b" l="l" r="r" t="t"/>
                  <a:pathLst>
                    <a:path extrusionOk="0" h="354" w="353">
                      <a:moveTo>
                        <a:pt x="0" y="177"/>
                      </a:moveTo>
                      <a:cubicBezTo>
                        <a:pt x="0" y="79"/>
                        <a:pt x="79" y="0"/>
                        <a:pt x="178" y="0"/>
                      </a:cubicBezTo>
                      <a:cubicBezTo>
                        <a:pt x="275" y="1"/>
                        <a:pt x="353" y="79"/>
                        <a:pt x="353" y="177"/>
                      </a:cubicBezTo>
                      <a:cubicBezTo>
                        <a:pt x="353" y="276"/>
                        <a:pt x="274" y="354"/>
                        <a:pt x="176" y="354"/>
                      </a:cubicBezTo>
                      <a:cubicBezTo>
                        <a:pt x="78" y="353"/>
                        <a:pt x="0" y="275"/>
                        <a:pt x="0" y="177"/>
                      </a:cubicBezTo>
                      <a:close/>
                      <a:moveTo>
                        <a:pt x="97" y="177"/>
                      </a:moveTo>
                      <a:cubicBezTo>
                        <a:pt x="97" y="221"/>
                        <a:pt x="132" y="257"/>
                        <a:pt x="176" y="257"/>
                      </a:cubicBezTo>
                      <a:cubicBezTo>
                        <a:pt x="220" y="258"/>
                        <a:pt x="256" y="222"/>
                        <a:pt x="257" y="178"/>
                      </a:cubicBezTo>
                      <a:cubicBezTo>
                        <a:pt x="257" y="133"/>
                        <a:pt x="221" y="97"/>
                        <a:pt x="176" y="97"/>
                      </a:cubicBezTo>
                      <a:cubicBezTo>
                        <a:pt x="132" y="97"/>
                        <a:pt x="97" y="132"/>
                        <a:pt x="97" y="17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11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320" name="Google Shape;320;p11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21" name="Google Shape;321;p11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322" name="Google Shape;322;p11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rect b="b" l="l" r="r" t="t"/>
                <a:pathLst>
                  <a:path extrusionOk="0" h="132" w="19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23" name="Google Shape;323;p11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324" name="Google Shape;324;p11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rect b="b" l="l" r="r" t="t"/>
                  <a:pathLst>
                    <a:path extrusionOk="0" h="67" w="69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" name="Google Shape;325;p11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rect b="b" l="l" r="r" t="t"/>
                  <a:pathLst>
                    <a:path extrusionOk="0" h="51" w="55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326" name="Google Shape;326;p11"/>
          <p:cNvSpPr txBox="1"/>
          <p:nvPr>
            <p:ph hasCustomPrompt="1" type="title"/>
          </p:nvPr>
        </p:nvSpPr>
        <p:spPr>
          <a:xfrm>
            <a:off x="713225" y="1282375"/>
            <a:ext cx="4320300" cy="7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27" name="Google Shape;327;p11"/>
          <p:cNvSpPr txBox="1"/>
          <p:nvPr>
            <p:ph idx="1" type="subTitle"/>
          </p:nvPr>
        </p:nvSpPr>
        <p:spPr>
          <a:xfrm>
            <a:off x="713225" y="2080400"/>
            <a:ext cx="43203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328" name="Google Shape;328;p11"/>
          <p:cNvGrpSpPr/>
          <p:nvPr/>
        </p:nvGrpSpPr>
        <p:grpSpPr>
          <a:xfrm>
            <a:off x="327275" y="228100"/>
            <a:ext cx="1156134" cy="311400"/>
            <a:chOff x="327275" y="228100"/>
            <a:chExt cx="1156134" cy="311400"/>
          </a:xfrm>
        </p:grpSpPr>
        <p:sp>
          <p:nvSpPr>
            <p:cNvPr id="329" name="Google Shape;329;p11"/>
            <p:cNvSpPr/>
            <p:nvPr/>
          </p:nvSpPr>
          <p:spPr>
            <a:xfrm>
              <a:off x="327275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30" name="Google Shape;330;p11"/>
            <p:cNvSpPr/>
            <p:nvPr/>
          </p:nvSpPr>
          <p:spPr>
            <a:xfrm>
              <a:off x="753692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31" name="Google Shape;331;p11"/>
            <p:cNvSpPr/>
            <p:nvPr/>
          </p:nvSpPr>
          <p:spPr>
            <a:xfrm>
              <a:off x="1180109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32" name="Google Shape;332;p11"/>
            <p:cNvSpPr/>
            <p:nvPr/>
          </p:nvSpPr>
          <p:spPr>
            <a:xfrm>
              <a:off x="802892" y="281350"/>
              <a:ext cx="204900" cy="204900"/>
            </a:xfrm>
            <a:prstGeom prst="mathPlus">
              <a:avLst>
                <a:gd fmla="val 2352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1247009" y="299200"/>
              <a:ext cx="169500" cy="169200"/>
            </a:xfrm>
            <a:prstGeom prst="flowChartMagneticTap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334" name="Google Shape;334;p11"/>
            <p:cNvGrpSpPr/>
            <p:nvPr/>
          </p:nvGrpSpPr>
          <p:grpSpPr>
            <a:xfrm>
              <a:off x="382752" y="299201"/>
              <a:ext cx="192347" cy="156850"/>
              <a:chOff x="2244725" y="192088"/>
              <a:chExt cx="7724774" cy="6299200"/>
            </a:xfrm>
          </p:grpSpPr>
          <p:sp>
            <p:nvSpPr>
              <p:cNvPr id="335" name="Google Shape;335;p11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rect b="b" l="l" r="r" t="t"/>
                <a:pathLst>
                  <a:path extrusionOk="0" h="579" w="205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11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rect b="b" l="l" r="r" t="t"/>
                <a:pathLst>
                  <a:path extrusionOk="0" h="418" w="1523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1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rect b="b" l="l" r="r" t="t"/>
                <a:pathLst>
                  <a:path extrusionOk="0" h="302" w="941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11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rect b="b" l="l" r="r" t="t"/>
                <a:pathLst>
                  <a:path extrusionOk="0" h="354" w="353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2" name="Google Shape;342;p13"/>
          <p:cNvSpPr txBox="1"/>
          <p:nvPr>
            <p:ph hasCustomPrompt="1" idx="2" type="title"/>
          </p:nvPr>
        </p:nvSpPr>
        <p:spPr>
          <a:xfrm>
            <a:off x="1410525" y="1366138"/>
            <a:ext cx="717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3" name="Google Shape;343;p13"/>
          <p:cNvSpPr txBox="1"/>
          <p:nvPr>
            <p:ph hasCustomPrompt="1" idx="3" type="title"/>
          </p:nvPr>
        </p:nvSpPr>
        <p:spPr>
          <a:xfrm>
            <a:off x="1430775" y="2659463"/>
            <a:ext cx="717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4" name="Google Shape;344;p13"/>
          <p:cNvSpPr txBox="1"/>
          <p:nvPr>
            <p:ph hasCustomPrompt="1" idx="4" type="title"/>
          </p:nvPr>
        </p:nvSpPr>
        <p:spPr>
          <a:xfrm>
            <a:off x="3768872" y="1366138"/>
            <a:ext cx="717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5" name="Google Shape;345;p13"/>
          <p:cNvSpPr txBox="1"/>
          <p:nvPr>
            <p:ph hasCustomPrompt="1" idx="5" type="title"/>
          </p:nvPr>
        </p:nvSpPr>
        <p:spPr>
          <a:xfrm>
            <a:off x="3789122" y="2659463"/>
            <a:ext cx="717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13"/>
          <p:cNvSpPr txBox="1"/>
          <p:nvPr>
            <p:ph hasCustomPrompt="1" idx="6" type="title"/>
          </p:nvPr>
        </p:nvSpPr>
        <p:spPr>
          <a:xfrm>
            <a:off x="6127220" y="1366138"/>
            <a:ext cx="717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7" name="Google Shape;347;p13"/>
          <p:cNvSpPr txBox="1"/>
          <p:nvPr>
            <p:ph hasCustomPrompt="1" idx="7" type="title"/>
          </p:nvPr>
        </p:nvSpPr>
        <p:spPr>
          <a:xfrm>
            <a:off x="6147470" y="2659463"/>
            <a:ext cx="7176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8" name="Google Shape;348;p13"/>
          <p:cNvSpPr txBox="1"/>
          <p:nvPr>
            <p:ph idx="1" type="subTitle"/>
          </p:nvPr>
        </p:nvSpPr>
        <p:spPr>
          <a:xfrm>
            <a:off x="1410525" y="1813749"/>
            <a:ext cx="20142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349" name="Google Shape;349;p13"/>
          <p:cNvSpPr txBox="1"/>
          <p:nvPr>
            <p:ph idx="8" type="subTitle"/>
          </p:nvPr>
        </p:nvSpPr>
        <p:spPr>
          <a:xfrm>
            <a:off x="3768872" y="1813749"/>
            <a:ext cx="20142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350" name="Google Shape;350;p13"/>
          <p:cNvSpPr txBox="1"/>
          <p:nvPr>
            <p:ph idx="9" type="subTitle"/>
          </p:nvPr>
        </p:nvSpPr>
        <p:spPr>
          <a:xfrm>
            <a:off x="6127220" y="1813749"/>
            <a:ext cx="20142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351" name="Google Shape;351;p13"/>
          <p:cNvSpPr txBox="1"/>
          <p:nvPr>
            <p:ph idx="13" type="subTitle"/>
          </p:nvPr>
        </p:nvSpPr>
        <p:spPr>
          <a:xfrm>
            <a:off x="1430775" y="3107074"/>
            <a:ext cx="20142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352" name="Google Shape;352;p13"/>
          <p:cNvSpPr txBox="1"/>
          <p:nvPr>
            <p:ph idx="14" type="subTitle"/>
          </p:nvPr>
        </p:nvSpPr>
        <p:spPr>
          <a:xfrm>
            <a:off x="3789122" y="3107074"/>
            <a:ext cx="20142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353" name="Google Shape;353;p13"/>
          <p:cNvSpPr txBox="1"/>
          <p:nvPr>
            <p:ph idx="15" type="subTitle"/>
          </p:nvPr>
        </p:nvSpPr>
        <p:spPr>
          <a:xfrm>
            <a:off x="6147470" y="3107074"/>
            <a:ext cx="20142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cxnSp>
        <p:nvCxnSpPr>
          <p:cNvPr id="354" name="Google Shape;354;p13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5" name="Google Shape;355;p13"/>
          <p:cNvGrpSpPr/>
          <p:nvPr/>
        </p:nvGrpSpPr>
        <p:grpSpPr>
          <a:xfrm flipH="1">
            <a:off x="693200" y="4402900"/>
            <a:ext cx="1544638" cy="528638"/>
            <a:chOff x="5728088" y="2646488"/>
            <a:chExt cx="1544638" cy="528638"/>
          </a:xfrm>
        </p:grpSpPr>
        <p:sp>
          <p:nvSpPr>
            <p:cNvPr id="356" name="Google Shape;356;p13"/>
            <p:cNvSpPr/>
            <p:nvPr/>
          </p:nvSpPr>
          <p:spPr>
            <a:xfrm flipH="1">
              <a:off x="5728088" y="2646488"/>
              <a:ext cx="1544638" cy="528638"/>
            </a:xfrm>
            <a:custGeom>
              <a:rect b="b" l="l" r="r" t="t"/>
              <a:pathLst>
                <a:path extrusionOk="0" h="221" w="646">
                  <a:moveTo>
                    <a:pt x="620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7"/>
                    <a:pt x="12" y="208"/>
                    <a:pt x="26" y="208"/>
                  </a:cubicBezTo>
                  <a:cubicBezTo>
                    <a:pt x="588" y="208"/>
                    <a:pt x="588" y="208"/>
                    <a:pt x="588" y="208"/>
                  </a:cubicBezTo>
                  <a:cubicBezTo>
                    <a:pt x="589" y="212"/>
                    <a:pt x="591" y="215"/>
                    <a:pt x="594" y="218"/>
                  </a:cubicBezTo>
                  <a:cubicBezTo>
                    <a:pt x="597" y="220"/>
                    <a:pt x="601" y="221"/>
                    <a:pt x="604" y="221"/>
                  </a:cubicBezTo>
                  <a:cubicBezTo>
                    <a:pt x="605" y="221"/>
                    <a:pt x="605" y="221"/>
                    <a:pt x="606" y="221"/>
                  </a:cubicBezTo>
                  <a:cubicBezTo>
                    <a:pt x="606" y="221"/>
                    <a:pt x="606" y="221"/>
                    <a:pt x="606" y="221"/>
                  </a:cubicBezTo>
                  <a:cubicBezTo>
                    <a:pt x="606" y="220"/>
                    <a:pt x="606" y="220"/>
                    <a:pt x="606" y="220"/>
                  </a:cubicBezTo>
                  <a:cubicBezTo>
                    <a:pt x="604" y="217"/>
                    <a:pt x="604" y="212"/>
                    <a:pt x="604" y="208"/>
                  </a:cubicBezTo>
                  <a:cubicBezTo>
                    <a:pt x="620" y="208"/>
                    <a:pt x="620" y="208"/>
                    <a:pt x="620" y="208"/>
                  </a:cubicBezTo>
                  <a:cubicBezTo>
                    <a:pt x="634" y="208"/>
                    <a:pt x="646" y="197"/>
                    <a:pt x="646" y="183"/>
                  </a:cubicBezTo>
                  <a:cubicBezTo>
                    <a:pt x="646" y="26"/>
                    <a:pt x="646" y="26"/>
                    <a:pt x="646" y="26"/>
                  </a:cubicBezTo>
                  <a:cubicBezTo>
                    <a:pt x="646" y="12"/>
                    <a:pt x="634" y="0"/>
                    <a:pt x="620" y="0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13"/>
            <p:cNvGrpSpPr/>
            <p:nvPr/>
          </p:nvGrpSpPr>
          <p:grpSpPr>
            <a:xfrm>
              <a:off x="5857513" y="2784594"/>
              <a:ext cx="1285800" cy="204775"/>
              <a:chOff x="5848350" y="2788450"/>
              <a:chExt cx="1285800" cy="204775"/>
            </a:xfrm>
          </p:grpSpPr>
          <p:cxnSp>
            <p:nvCxnSpPr>
              <p:cNvPr id="358" name="Google Shape;358;p13"/>
              <p:cNvCxnSpPr/>
              <p:nvPr/>
            </p:nvCxnSpPr>
            <p:spPr>
              <a:xfrm>
                <a:off x="5848350" y="2788450"/>
                <a:ext cx="1285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9" name="Google Shape;359;p13"/>
              <p:cNvCxnSpPr/>
              <p:nvPr/>
            </p:nvCxnSpPr>
            <p:spPr>
              <a:xfrm>
                <a:off x="5848350" y="2890838"/>
                <a:ext cx="1285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0" name="Google Shape;360;p13"/>
              <p:cNvCxnSpPr/>
              <p:nvPr/>
            </p:nvCxnSpPr>
            <p:spPr>
              <a:xfrm>
                <a:off x="5848350" y="2993225"/>
                <a:ext cx="640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61" name="Google Shape;361;p13"/>
          <p:cNvGrpSpPr/>
          <p:nvPr/>
        </p:nvGrpSpPr>
        <p:grpSpPr>
          <a:xfrm>
            <a:off x="-338687" y="2735663"/>
            <a:ext cx="879475" cy="1439864"/>
            <a:chOff x="-338687" y="2625063"/>
            <a:chExt cx="879475" cy="1439864"/>
          </a:xfrm>
        </p:grpSpPr>
        <p:sp>
          <p:nvSpPr>
            <p:cNvPr id="362" name="Google Shape;362;p13"/>
            <p:cNvSpPr/>
            <p:nvPr/>
          </p:nvSpPr>
          <p:spPr>
            <a:xfrm>
              <a:off x="-338687" y="2625063"/>
              <a:ext cx="879475" cy="1439864"/>
            </a:xfrm>
            <a:custGeom>
              <a:rect b="b" l="l" r="r" t="t"/>
              <a:pathLst>
                <a:path extrusionOk="0" h="602" w="368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563"/>
                    <a:pt x="0" y="563"/>
                    <a:pt x="0" y="563"/>
                  </a:cubicBezTo>
                  <a:cubicBezTo>
                    <a:pt x="0" y="577"/>
                    <a:pt x="12" y="589"/>
                    <a:pt x="26" y="589"/>
                  </a:cubicBezTo>
                  <a:cubicBezTo>
                    <a:pt x="310" y="589"/>
                    <a:pt x="310" y="589"/>
                    <a:pt x="310" y="589"/>
                  </a:cubicBezTo>
                  <a:cubicBezTo>
                    <a:pt x="310" y="592"/>
                    <a:pt x="313" y="596"/>
                    <a:pt x="315" y="598"/>
                  </a:cubicBezTo>
                  <a:cubicBezTo>
                    <a:pt x="318" y="600"/>
                    <a:pt x="322" y="602"/>
                    <a:pt x="326" y="602"/>
                  </a:cubicBezTo>
                  <a:cubicBezTo>
                    <a:pt x="327" y="602"/>
                    <a:pt x="327" y="602"/>
                    <a:pt x="327" y="602"/>
                  </a:cubicBezTo>
                  <a:cubicBezTo>
                    <a:pt x="328" y="602"/>
                    <a:pt x="328" y="602"/>
                    <a:pt x="328" y="602"/>
                  </a:cubicBezTo>
                  <a:cubicBezTo>
                    <a:pt x="328" y="601"/>
                    <a:pt x="328" y="601"/>
                    <a:pt x="328" y="601"/>
                  </a:cubicBezTo>
                  <a:cubicBezTo>
                    <a:pt x="326" y="597"/>
                    <a:pt x="326" y="593"/>
                    <a:pt x="326" y="589"/>
                  </a:cubicBezTo>
                  <a:cubicBezTo>
                    <a:pt x="342" y="589"/>
                    <a:pt x="342" y="589"/>
                    <a:pt x="342" y="589"/>
                  </a:cubicBezTo>
                  <a:cubicBezTo>
                    <a:pt x="356" y="589"/>
                    <a:pt x="368" y="577"/>
                    <a:pt x="368" y="563"/>
                  </a:cubicBezTo>
                  <a:cubicBezTo>
                    <a:pt x="368" y="25"/>
                    <a:pt x="368" y="25"/>
                    <a:pt x="368" y="25"/>
                  </a:cubicBezTo>
                  <a:cubicBezTo>
                    <a:pt x="368" y="11"/>
                    <a:pt x="356" y="0"/>
                    <a:pt x="342" y="0"/>
                  </a:cubicBez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3" name="Google Shape;363;p13"/>
            <p:cNvGrpSpPr/>
            <p:nvPr/>
          </p:nvGrpSpPr>
          <p:grpSpPr>
            <a:xfrm flipH="1">
              <a:off x="-203750" y="2784863"/>
              <a:ext cx="609600" cy="1117540"/>
              <a:chOff x="7453338" y="715125"/>
              <a:chExt cx="609600" cy="1117540"/>
            </a:xfrm>
          </p:grpSpPr>
          <p:cxnSp>
            <p:nvCxnSpPr>
              <p:cNvPr id="364" name="Google Shape;364;p13"/>
              <p:cNvCxnSpPr/>
              <p:nvPr/>
            </p:nvCxnSpPr>
            <p:spPr>
              <a:xfrm>
                <a:off x="7453338" y="715125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5" name="Google Shape;365;p13"/>
              <p:cNvCxnSpPr/>
              <p:nvPr/>
            </p:nvCxnSpPr>
            <p:spPr>
              <a:xfrm>
                <a:off x="7453338" y="816720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6" name="Google Shape;366;p13"/>
              <p:cNvCxnSpPr/>
              <p:nvPr/>
            </p:nvCxnSpPr>
            <p:spPr>
              <a:xfrm>
                <a:off x="7453338" y="918314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7" name="Google Shape;367;p13"/>
              <p:cNvCxnSpPr/>
              <p:nvPr/>
            </p:nvCxnSpPr>
            <p:spPr>
              <a:xfrm>
                <a:off x="7453338" y="1019909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8" name="Google Shape;368;p13"/>
              <p:cNvCxnSpPr/>
              <p:nvPr/>
            </p:nvCxnSpPr>
            <p:spPr>
              <a:xfrm>
                <a:off x="7453338" y="1121503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9" name="Google Shape;369;p13"/>
              <p:cNvCxnSpPr/>
              <p:nvPr/>
            </p:nvCxnSpPr>
            <p:spPr>
              <a:xfrm>
                <a:off x="7453338" y="1223098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0" name="Google Shape;370;p13"/>
              <p:cNvCxnSpPr/>
              <p:nvPr/>
            </p:nvCxnSpPr>
            <p:spPr>
              <a:xfrm>
                <a:off x="7453338" y="1324692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1" name="Google Shape;371;p13"/>
              <p:cNvCxnSpPr/>
              <p:nvPr/>
            </p:nvCxnSpPr>
            <p:spPr>
              <a:xfrm>
                <a:off x="7453338" y="1426287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2" name="Google Shape;372;p13"/>
              <p:cNvCxnSpPr/>
              <p:nvPr/>
            </p:nvCxnSpPr>
            <p:spPr>
              <a:xfrm>
                <a:off x="7453338" y="1527881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3" name="Google Shape;373;p13"/>
              <p:cNvCxnSpPr/>
              <p:nvPr/>
            </p:nvCxnSpPr>
            <p:spPr>
              <a:xfrm>
                <a:off x="7453338" y="1629476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4" name="Google Shape;374;p13"/>
              <p:cNvCxnSpPr/>
              <p:nvPr/>
            </p:nvCxnSpPr>
            <p:spPr>
              <a:xfrm>
                <a:off x="7453338" y="1731070"/>
                <a:ext cx="609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5" name="Google Shape;375;p13"/>
              <p:cNvCxnSpPr/>
              <p:nvPr/>
            </p:nvCxnSpPr>
            <p:spPr>
              <a:xfrm>
                <a:off x="7453338" y="1832665"/>
                <a:ext cx="2802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76" name="Google Shape;376;p13"/>
          <p:cNvGrpSpPr/>
          <p:nvPr/>
        </p:nvGrpSpPr>
        <p:grpSpPr>
          <a:xfrm>
            <a:off x="-403362" y="4931551"/>
            <a:ext cx="877888" cy="469900"/>
            <a:chOff x="2079875" y="3121151"/>
            <a:chExt cx="877888" cy="469900"/>
          </a:xfrm>
        </p:grpSpPr>
        <p:sp>
          <p:nvSpPr>
            <p:cNvPr id="377" name="Google Shape;377;p13"/>
            <p:cNvSpPr/>
            <p:nvPr/>
          </p:nvSpPr>
          <p:spPr>
            <a:xfrm>
              <a:off x="2079875" y="3121150"/>
              <a:ext cx="877888" cy="469900"/>
            </a:xfrm>
            <a:custGeom>
              <a:rect b="b" l="l" r="r" t="t"/>
              <a:pathLst>
                <a:path extrusionOk="0" h="197" w="367">
                  <a:moveTo>
                    <a:pt x="342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4"/>
                    <a:pt x="0" y="2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2" y="184"/>
                    <a:pt x="26" y="184"/>
                  </a:cubicBezTo>
                  <a:cubicBezTo>
                    <a:pt x="309" y="184"/>
                    <a:pt x="309" y="184"/>
                    <a:pt x="309" y="184"/>
                  </a:cubicBezTo>
                  <a:cubicBezTo>
                    <a:pt x="310" y="187"/>
                    <a:pt x="312" y="191"/>
                    <a:pt x="315" y="193"/>
                  </a:cubicBezTo>
                  <a:cubicBezTo>
                    <a:pt x="318" y="196"/>
                    <a:pt x="322" y="197"/>
                    <a:pt x="326" y="197"/>
                  </a:cubicBezTo>
                  <a:cubicBezTo>
                    <a:pt x="326" y="197"/>
                    <a:pt x="327" y="197"/>
                    <a:pt x="327" y="197"/>
                  </a:cubicBezTo>
                  <a:cubicBezTo>
                    <a:pt x="328" y="197"/>
                    <a:pt x="328" y="197"/>
                    <a:pt x="328" y="197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326" y="192"/>
                    <a:pt x="325" y="188"/>
                    <a:pt x="326" y="184"/>
                  </a:cubicBezTo>
                  <a:cubicBezTo>
                    <a:pt x="342" y="184"/>
                    <a:pt x="342" y="184"/>
                    <a:pt x="342" y="184"/>
                  </a:cubicBezTo>
                  <a:cubicBezTo>
                    <a:pt x="356" y="184"/>
                    <a:pt x="367" y="172"/>
                    <a:pt x="367" y="158"/>
                  </a:cubicBezTo>
                  <a:cubicBezTo>
                    <a:pt x="367" y="25"/>
                    <a:pt x="367" y="25"/>
                    <a:pt x="367" y="25"/>
                  </a:cubicBezTo>
                  <a:cubicBezTo>
                    <a:pt x="367" y="11"/>
                    <a:pt x="356" y="0"/>
                    <a:pt x="342" y="0"/>
                  </a:cubicBezTo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" name="Google Shape;378;p13"/>
            <p:cNvGrpSpPr/>
            <p:nvPr/>
          </p:nvGrpSpPr>
          <p:grpSpPr>
            <a:xfrm>
              <a:off x="2181689" y="3241906"/>
              <a:ext cx="674400" cy="203189"/>
              <a:chOff x="2181677" y="2165344"/>
              <a:chExt cx="674400" cy="203189"/>
            </a:xfrm>
          </p:grpSpPr>
          <p:cxnSp>
            <p:nvCxnSpPr>
              <p:cNvPr id="379" name="Google Shape;379;p13"/>
              <p:cNvCxnSpPr/>
              <p:nvPr/>
            </p:nvCxnSpPr>
            <p:spPr>
              <a:xfrm>
                <a:off x="2181677" y="2165344"/>
                <a:ext cx="6744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0" name="Google Shape;380;p13"/>
              <p:cNvCxnSpPr/>
              <p:nvPr/>
            </p:nvCxnSpPr>
            <p:spPr>
              <a:xfrm>
                <a:off x="2181677" y="2266938"/>
                <a:ext cx="6744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1" name="Google Shape;381;p13"/>
              <p:cNvCxnSpPr/>
              <p:nvPr/>
            </p:nvCxnSpPr>
            <p:spPr>
              <a:xfrm>
                <a:off x="2181677" y="2368533"/>
                <a:ext cx="6744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82" name="Google Shape;382;p13"/>
          <p:cNvGrpSpPr/>
          <p:nvPr/>
        </p:nvGrpSpPr>
        <p:grpSpPr>
          <a:xfrm>
            <a:off x="237492" y="4402900"/>
            <a:ext cx="303300" cy="311400"/>
            <a:chOff x="1663317" y="971900"/>
            <a:chExt cx="303300" cy="311400"/>
          </a:xfrm>
        </p:grpSpPr>
        <p:sp>
          <p:nvSpPr>
            <p:cNvPr id="383" name="Google Shape;383;p13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fmla="val 23520" name="adj1"/>
              </a:avLst>
            </a:pr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1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 sz="26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7" name="Google Shape;387;p14"/>
          <p:cNvSpPr txBox="1"/>
          <p:nvPr>
            <p:ph idx="1" type="subTitle"/>
          </p:nvPr>
        </p:nvSpPr>
        <p:spPr>
          <a:xfrm>
            <a:off x="720000" y="1017713"/>
            <a:ext cx="77040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388" name="Google Shape;388;p14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9" name="Google Shape;389;p14"/>
          <p:cNvGrpSpPr/>
          <p:nvPr/>
        </p:nvGrpSpPr>
        <p:grpSpPr>
          <a:xfrm>
            <a:off x="7335850" y="-602537"/>
            <a:ext cx="2521701" cy="2181137"/>
            <a:chOff x="7335850" y="-602537"/>
            <a:chExt cx="2521701" cy="2181137"/>
          </a:xfrm>
        </p:grpSpPr>
        <p:grpSp>
          <p:nvGrpSpPr>
            <p:cNvPr id="390" name="Google Shape;390;p14"/>
            <p:cNvGrpSpPr/>
            <p:nvPr/>
          </p:nvGrpSpPr>
          <p:grpSpPr>
            <a:xfrm>
              <a:off x="8574551" y="-602537"/>
              <a:ext cx="879475" cy="1439864"/>
              <a:chOff x="704550" y="2022613"/>
              <a:chExt cx="879475" cy="1439864"/>
            </a:xfrm>
          </p:grpSpPr>
          <p:sp>
            <p:nvSpPr>
              <p:cNvPr id="391" name="Google Shape;391;p14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92" name="Google Shape;392;p14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393" name="Google Shape;393;p14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94" name="Google Shape;394;p14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95" name="Google Shape;395;p14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96" name="Google Shape;396;p14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97" name="Google Shape;397;p14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98" name="Google Shape;398;p14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99" name="Google Shape;399;p14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00" name="Google Shape;400;p14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01" name="Google Shape;401;p14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02" name="Google Shape;402;p14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03" name="Google Shape;403;p14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04" name="Google Shape;404;p14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05" name="Google Shape;405;p14"/>
            <p:cNvGrpSpPr/>
            <p:nvPr/>
          </p:nvGrpSpPr>
          <p:grpSpPr>
            <a:xfrm>
              <a:off x="7335850" y="-153933"/>
              <a:ext cx="1094925" cy="430550"/>
              <a:chOff x="1862850" y="1718717"/>
              <a:chExt cx="1094925" cy="430550"/>
            </a:xfrm>
          </p:grpSpPr>
          <p:sp>
            <p:nvSpPr>
              <p:cNvPr id="406" name="Google Shape;406;p14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07" name="Google Shape;407;p14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408" name="Google Shape;408;p14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09" name="Google Shape;409;p14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10" name="Google Shape;410;p14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11" name="Google Shape;411;p14"/>
            <p:cNvGrpSpPr/>
            <p:nvPr/>
          </p:nvGrpSpPr>
          <p:grpSpPr>
            <a:xfrm flipH="1">
              <a:off x="8312900" y="1260000"/>
              <a:ext cx="1544651" cy="318600"/>
              <a:chOff x="6043400" y="3591300"/>
              <a:chExt cx="1544651" cy="318600"/>
            </a:xfrm>
          </p:grpSpPr>
          <p:sp>
            <p:nvSpPr>
              <p:cNvPr id="412" name="Google Shape;412;p14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13" name="Google Shape;413;p14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414" name="Google Shape;414;p1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15" name="Google Shape;415;p1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416" name="Google Shape;416;p14"/>
          <p:cNvGrpSpPr/>
          <p:nvPr/>
        </p:nvGrpSpPr>
        <p:grpSpPr>
          <a:xfrm>
            <a:off x="8574559" y="1725825"/>
            <a:ext cx="303300" cy="311400"/>
            <a:chOff x="2089734" y="971900"/>
            <a:chExt cx="303300" cy="311400"/>
          </a:xfrm>
        </p:grpSpPr>
        <p:sp>
          <p:nvSpPr>
            <p:cNvPr id="417" name="Google Shape;417;p14"/>
            <p:cNvSpPr/>
            <p:nvPr/>
          </p:nvSpPr>
          <p:spPr>
            <a:xfrm>
              <a:off x="2089734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2156634" y="1043000"/>
              <a:ext cx="169500" cy="169200"/>
            </a:xfrm>
            <a:prstGeom prst="flowChartMagneticTap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1_1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 sz="26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1" name="Google Shape;421;p15"/>
          <p:cNvSpPr txBox="1"/>
          <p:nvPr>
            <p:ph idx="1" type="subTitle"/>
          </p:nvPr>
        </p:nvSpPr>
        <p:spPr>
          <a:xfrm>
            <a:off x="720000" y="1017725"/>
            <a:ext cx="5073600" cy="22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422" name="Google Shape;422;p15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3" name="Google Shape;423;p15"/>
          <p:cNvGrpSpPr/>
          <p:nvPr/>
        </p:nvGrpSpPr>
        <p:grpSpPr>
          <a:xfrm>
            <a:off x="8491213" y="2056638"/>
            <a:ext cx="879475" cy="3252201"/>
            <a:chOff x="8491213" y="2056638"/>
            <a:chExt cx="879475" cy="3252201"/>
          </a:xfrm>
        </p:grpSpPr>
        <p:grpSp>
          <p:nvGrpSpPr>
            <p:cNvPr id="424" name="Google Shape;424;p15"/>
            <p:cNvGrpSpPr/>
            <p:nvPr/>
          </p:nvGrpSpPr>
          <p:grpSpPr>
            <a:xfrm>
              <a:off x="8491213" y="2056638"/>
              <a:ext cx="879475" cy="1439864"/>
              <a:chOff x="704550" y="2022613"/>
              <a:chExt cx="879475" cy="1439864"/>
            </a:xfrm>
          </p:grpSpPr>
          <p:sp>
            <p:nvSpPr>
              <p:cNvPr id="425" name="Google Shape;425;p1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26" name="Google Shape;426;p1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427" name="Google Shape;427;p1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28" name="Google Shape;428;p1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29" name="Google Shape;429;p1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0" name="Google Shape;430;p1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1" name="Google Shape;431;p1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2" name="Google Shape;432;p1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3" name="Google Shape;433;p1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4" name="Google Shape;434;p1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5" name="Google Shape;435;p1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6" name="Google Shape;436;p1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7" name="Google Shape;437;p1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8" name="Google Shape;438;p1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39" name="Google Shape;439;p15"/>
            <p:cNvGrpSpPr/>
            <p:nvPr/>
          </p:nvGrpSpPr>
          <p:grpSpPr>
            <a:xfrm flipH="1">
              <a:off x="8491213" y="4838938"/>
              <a:ext cx="877888" cy="469900"/>
              <a:chOff x="6736325" y="4051538"/>
              <a:chExt cx="877888" cy="469900"/>
            </a:xfrm>
          </p:grpSpPr>
          <p:sp>
            <p:nvSpPr>
              <p:cNvPr id="440" name="Google Shape;440;p15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41" name="Google Shape;441;p15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442" name="Google Shape;442;p1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43" name="Google Shape;443;p1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44" name="Google Shape;444;p1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445" name="Google Shape;445;p15"/>
          <p:cNvGrpSpPr/>
          <p:nvPr/>
        </p:nvGrpSpPr>
        <p:grpSpPr>
          <a:xfrm>
            <a:off x="8491222" y="1576000"/>
            <a:ext cx="303300" cy="311400"/>
            <a:chOff x="2089734" y="971900"/>
            <a:chExt cx="303300" cy="311400"/>
          </a:xfrm>
        </p:grpSpPr>
        <p:sp>
          <p:nvSpPr>
            <p:cNvPr id="446" name="Google Shape;446;p15"/>
            <p:cNvSpPr/>
            <p:nvPr/>
          </p:nvSpPr>
          <p:spPr>
            <a:xfrm>
              <a:off x="2089734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47" name="Google Shape;447;p15"/>
            <p:cNvSpPr/>
            <p:nvPr/>
          </p:nvSpPr>
          <p:spPr>
            <a:xfrm>
              <a:off x="2156634" y="1043000"/>
              <a:ext cx="169500" cy="169200"/>
            </a:xfrm>
            <a:prstGeom prst="flowChartMagneticTap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0" name="Google Shape;450;p16"/>
          <p:cNvSpPr txBox="1"/>
          <p:nvPr>
            <p:ph idx="1" type="subTitle"/>
          </p:nvPr>
        </p:nvSpPr>
        <p:spPr>
          <a:xfrm>
            <a:off x="937625" y="2631048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1" name="Google Shape;451;p16"/>
          <p:cNvSpPr txBox="1"/>
          <p:nvPr>
            <p:ph idx="2" type="subTitle"/>
          </p:nvPr>
        </p:nvSpPr>
        <p:spPr>
          <a:xfrm>
            <a:off x="3484347" y="2631048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2" name="Google Shape;452;p16"/>
          <p:cNvSpPr txBox="1"/>
          <p:nvPr>
            <p:ph idx="3" type="subTitle"/>
          </p:nvPr>
        </p:nvSpPr>
        <p:spPr>
          <a:xfrm>
            <a:off x="6031075" y="2631048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3" name="Google Shape;453;p16"/>
          <p:cNvSpPr txBox="1"/>
          <p:nvPr>
            <p:ph idx="4" type="subTitle"/>
          </p:nvPr>
        </p:nvSpPr>
        <p:spPr>
          <a:xfrm>
            <a:off x="937625" y="2186851"/>
            <a:ext cx="21753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454" name="Google Shape;454;p16"/>
          <p:cNvSpPr txBox="1"/>
          <p:nvPr>
            <p:ph idx="5" type="subTitle"/>
          </p:nvPr>
        </p:nvSpPr>
        <p:spPr>
          <a:xfrm>
            <a:off x="3484350" y="2186851"/>
            <a:ext cx="21753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455" name="Google Shape;455;p16"/>
          <p:cNvSpPr txBox="1"/>
          <p:nvPr>
            <p:ph idx="6" type="subTitle"/>
          </p:nvPr>
        </p:nvSpPr>
        <p:spPr>
          <a:xfrm>
            <a:off x="6031075" y="2186851"/>
            <a:ext cx="21753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cxnSp>
        <p:nvCxnSpPr>
          <p:cNvPr id="456" name="Google Shape;456;p1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57" name="Google Shape;457;p16"/>
          <p:cNvGrpSpPr/>
          <p:nvPr/>
        </p:nvGrpSpPr>
        <p:grpSpPr>
          <a:xfrm>
            <a:off x="7316963" y="-172350"/>
            <a:ext cx="2140313" cy="3147226"/>
            <a:chOff x="7316963" y="-120400"/>
            <a:chExt cx="2140313" cy="3147226"/>
          </a:xfrm>
        </p:grpSpPr>
        <p:grpSp>
          <p:nvGrpSpPr>
            <p:cNvPr id="458" name="Google Shape;458;p16"/>
            <p:cNvGrpSpPr/>
            <p:nvPr/>
          </p:nvGrpSpPr>
          <p:grpSpPr>
            <a:xfrm>
              <a:off x="8090725" y="938542"/>
              <a:ext cx="1094925" cy="430550"/>
              <a:chOff x="1862850" y="1718717"/>
              <a:chExt cx="1094925" cy="430550"/>
            </a:xfrm>
          </p:grpSpPr>
          <p:sp>
            <p:nvSpPr>
              <p:cNvPr id="459" name="Google Shape;459;p1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0" name="Google Shape;460;p1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461" name="Google Shape;461;p1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62" name="Google Shape;462;p1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63" name="Google Shape;463;p1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64" name="Google Shape;464;p16"/>
            <p:cNvGrpSpPr/>
            <p:nvPr/>
          </p:nvGrpSpPr>
          <p:grpSpPr>
            <a:xfrm>
              <a:off x="7316963" y="-120400"/>
              <a:ext cx="1544638" cy="528638"/>
              <a:chOff x="5728088" y="2646488"/>
              <a:chExt cx="1544638" cy="528638"/>
            </a:xfrm>
          </p:grpSpPr>
          <p:sp>
            <p:nvSpPr>
              <p:cNvPr id="465" name="Google Shape;465;p16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66" name="Google Shape;466;p16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467" name="Google Shape;467;p1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68" name="Google Shape;468;p1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69" name="Google Shape;469;p1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70" name="Google Shape;470;p16"/>
            <p:cNvGrpSpPr/>
            <p:nvPr/>
          </p:nvGrpSpPr>
          <p:grpSpPr>
            <a:xfrm>
              <a:off x="8577801" y="1586963"/>
              <a:ext cx="879475" cy="1439864"/>
              <a:chOff x="704550" y="2022613"/>
              <a:chExt cx="879475" cy="1439864"/>
            </a:xfrm>
          </p:grpSpPr>
          <p:sp>
            <p:nvSpPr>
              <p:cNvPr id="471" name="Google Shape;471;p1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72" name="Google Shape;472;p1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473" name="Google Shape;473;p1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74" name="Google Shape;474;p1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75" name="Google Shape;475;p1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76" name="Google Shape;476;p1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77" name="Google Shape;477;p1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78" name="Google Shape;478;p1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79" name="Google Shape;479;p1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80" name="Google Shape;480;p1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81" name="Google Shape;481;p1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82" name="Google Shape;482;p1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83" name="Google Shape;483;p1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84" name="Google Shape;484;p1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485" name="Google Shape;485;p16"/>
          <p:cNvGrpSpPr/>
          <p:nvPr/>
        </p:nvGrpSpPr>
        <p:grpSpPr>
          <a:xfrm>
            <a:off x="8424009" y="539500"/>
            <a:ext cx="303300" cy="311400"/>
            <a:chOff x="2089734" y="971900"/>
            <a:chExt cx="303300" cy="311400"/>
          </a:xfrm>
        </p:grpSpPr>
        <p:sp>
          <p:nvSpPr>
            <p:cNvPr id="486" name="Google Shape;486;p16"/>
            <p:cNvSpPr/>
            <p:nvPr/>
          </p:nvSpPr>
          <p:spPr>
            <a:xfrm>
              <a:off x="2089734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2156634" y="1043000"/>
              <a:ext cx="169500" cy="169200"/>
            </a:xfrm>
            <a:prstGeom prst="flowChartMagneticTap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0" name="Google Shape;490;p17"/>
          <p:cNvSpPr txBox="1"/>
          <p:nvPr>
            <p:ph idx="1" type="subTitle"/>
          </p:nvPr>
        </p:nvSpPr>
        <p:spPr>
          <a:xfrm>
            <a:off x="1356425" y="1920225"/>
            <a:ext cx="3059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1" name="Google Shape;491;p17"/>
          <p:cNvSpPr txBox="1"/>
          <p:nvPr>
            <p:ph idx="2" type="subTitle"/>
          </p:nvPr>
        </p:nvSpPr>
        <p:spPr>
          <a:xfrm>
            <a:off x="5174804" y="1920225"/>
            <a:ext cx="3059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2" name="Google Shape;492;p17"/>
          <p:cNvSpPr txBox="1"/>
          <p:nvPr>
            <p:ph idx="3" type="subTitle"/>
          </p:nvPr>
        </p:nvSpPr>
        <p:spPr>
          <a:xfrm>
            <a:off x="1356425" y="3423400"/>
            <a:ext cx="3059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3" name="Google Shape;493;p17"/>
          <p:cNvSpPr txBox="1"/>
          <p:nvPr>
            <p:ph idx="4" type="subTitle"/>
          </p:nvPr>
        </p:nvSpPr>
        <p:spPr>
          <a:xfrm>
            <a:off x="5174804" y="3423400"/>
            <a:ext cx="30597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4" name="Google Shape;494;p17"/>
          <p:cNvSpPr txBox="1"/>
          <p:nvPr>
            <p:ph idx="5" type="subTitle"/>
          </p:nvPr>
        </p:nvSpPr>
        <p:spPr>
          <a:xfrm>
            <a:off x="1356425" y="1523625"/>
            <a:ext cx="3059700" cy="46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495" name="Google Shape;495;p17"/>
          <p:cNvSpPr txBox="1"/>
          <p:nvPr>
            <p:ph idx="6" type="subTitle"/>
          </p:nvPr>
        </p:nvSpPr>
        <p:spPr>
          <a:xfrm>
            <a:off x="1356425" y="3001425"/>
            <a:ext cx="30597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496" name="Google Shape;496;p17"/>
          <p:cNvSpPr txBox="1"/>
          <p:nvPr>
            <p:ph idx="7" type="subTitle"/>
          </p:nvPr>
        </p:nvSpPr>
        <p:spPr>
          <a:xfrm>
            <a:off x="5174775" y="1523625"/>
            <a:ext cx="3059700" cy="46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497" name="Google Shape;497;p17"/>
          <p:cNvSpPr txBox="1"/>
          <p:nvPr>
            <p:ph idx="8" type="subTitle"/>
          </p:nvPr>
        </p:nvSpPr>
        <p:spPr>
          <a:xfrm>
            <a:off x="5174775" y="3001425"/>
            <a:ext cx="30597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cxnSp>
        <p:nvCxnSpPr>
          <p:cNvPr id="498" name="Google Shape;498;p17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9" name="Google Shape;499;p17"/>
          <p:cNvGrpSpPr/>
          <p:nvPr/>
        </p:nvGrpSpPr>
        <p:grpSpPr>
          <a:xfrm>
            <a:off x="7546100" y="2975104"/>
            <a:ext cx="1979599" cy="2421696"/>
            <a:chOff x="7546100" y="2975104"/>
            <a:chExt cx="1979599" cy="2421696"/>
          </a:xfrm>
        </p:grpSpPr>
        <p:grpSp>
          <p:nvGrpSpPr>
            <p:cNvPr id="500" name="Google Shape;500;p17"/>
            <p:cNvGrpSpPr/>
            <p:nvPr/>
          </p:nvGrpSpPr>
          <p:grpSpPr>
            <a:xfrm>
              <a:off x="8589226" y="3572925"/>
              <a:ext cx="879475" cy="1439864"/>
              <a:chOff x="704550" y="2022613"/>
              <a:chExt cx="879475" cy="1439864"/>
            </a:xfrm>
          </p:grpSpPr>
          <p:sp>
            <p:nvSpPr>
              <p:cNvPr id="501" name="Google Shape;501;p17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02" name="Google Shape;502;p17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503" name="Google Shape;503;p17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04" name="Google Shape;504;p17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05" name="Google Shape;505;p17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06" name="Google Shape;506;p17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07" name="Google Shape;507;p17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08" name="Google Shape;508;p17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09" name="Google Shape;509;p17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10" name="Google Shape;510;p17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11" name="Google Shape;511;p17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12" name="Google Shape;512;p17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13" name="Google Shape;513;p17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14" name="Google Shape;514;p17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515" name="Google Shape;515;p17"/>
            <p:cNvGrpSpPr/>
            <p:nvPr/>
          </p:nvGrpSpPr>
          <p:grpSpPr>
            <a:xfrm flipH="1">
              <a:off x="7546100" y="4926901"/>
              <a:ext cx="877888" cy="469900"/>
              <a:chOff x="2079875" y="3121151"/>
              <a:chExt cx="877888" cy="469900"/>
            </a:xfrm>
          </p:grpSpPr>
          <p:sp>
            <p:nvSpPr>
              <p:cNvPr id="516" name="Google Shape;516;p17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17" name="Google Shape;517;p17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518" name="Google Shape;518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19" name="Google Shape;519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20" name="Google Shape;520;p17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521" name="Google Shape;521;p17"/>
            <p:cNvGrpSpPr/>
            <p:nvPr/>
          </p:nvGrpSpPr>
          <p:grpSpPr>
            <a:xfrm flipH="1">
              <a:off x="8430775" y="2975104"/>
              <a:ext cx="1094925" cy="430550"/>
              <a:chOff x="1862850" y="1718717"/>
              <a:chExt cx="1094925" cy="430550"/>
            </a:xfrm>
          </p:grpSpPr>
          <p:sp>
            <p:nvSpPr>
              <p:cNvPr id="522" name="Google Shape;522;p17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23" name="Google Shape;523;p17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524" name="Google Shape;524;p17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25" name="Google Shape;525;p17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26" name="Google Shape;526;p17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527" name="Google Shape;527;p17"/>
          <p:cNvGrpSpPr/>
          <p:nvPr/>
        </p:nvGrpSpPr>
        <p:grpSpPr>
          <a:xfrm>
            <a:off x="8127467" y="4292600"/>
            <a:ext cx="303300" cy="311400"/>
            <a:chOff x="1663317" y="971900"/>
            <a:chExt cx="303300" cy="311400"/>
          </a:xfrm>
        </p:grpSpPr>
        <p:sp>
          <p:nvSpPr>
            <p:cNvPr id="528" name="Google Shape;528;p17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fmla="val 23520" name="adj1"/>
              </a:avLst>
            </a:pr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2" name="Google Shape;532;p18"/>
          <p:cNvSpPr txBox="1"/>
          <p:nvPr>
            <p:ph idx="1" type="subTitle"/>
          </p:nvPr>
        </p:nvSpPr>
        <p:spPr>
          <a:xfrm>
            <a:off x="723900" y="2099000"/>
            <a:ext cx="2350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3" name="Google Shape;533;p18"/>
          <p:cNvSpPr txBox="1"/>
          <p:nvPr>
            <p:ph idx="2" type="subTitle"/>
          </p:nvPr>
        </p:nvSpPr>
        <p:spPr>
          <a:xfrm>
            <a:off x="3400788" y="2099007"/>
            <a:ext cx="2350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4" name="Google Shape;534;p18"/>
          <p:cNvSpPr txBox="1"/>
          <p:nvPr>
            <p:ph idx="3" type="subTitle"/>
          </p:nvPr>
        </p:nvSpPr>
        <p:spPr>
          <a:xfrm>
            <a:off x="723900" y="3836125"/>
            <a:ext cx="2350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5" name="Google Shape;535;p18"/>
          <p:cNvSpPr txBox="1"/>
          <p:nvPr>
            <p:ph idx="4" type="subTitle"/>
          </p:nvPr>
        </p:nvSpPr>
        <p:spPr>
          <a:xfrm>
            <a:off x="3400799" y="3836125"/>
            <a:ext cx="2350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6" name="Google Shape;536;p18"/>
          <p:cNvSpPr txBox="1"/>
          <p:nvPr>
            <p:ph idx="5" type="subTitle"/>
          </p:nvPr>
        </p:nvSpPr>
        <p:spPr>
          <a:xfrm>
            <a:off x="6077676" y="2099007"/>
            <a:ext cx="2350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7" name="Google Shape;537;p18"/>
          <p:cNvSpPr txBox="1"/>
          <p:nvPr>
            <p:ph idx="6" type="subTitle"/>
          </p:nvPr>
        </p:nvSpPr>
        <p:spPr>
          <a:xfrm>
            <a:off x="6077699" y="3836125"/>
            <a:ext cx="2350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8" name="Google Shape;538;p18"/>
          <p:cNvSpPr txBox="1"/>
          <p:nvPr>
            <p:ph idx="7" type="subTitle"/>
          </p:nvPr>
        </p:nvSpPr>
        <p:spPr>
          <a:xfrm>
            <a:off x="733125" y="1667952"/>
            <a:ext cx="2341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539" name="Google Shape;539;p18"/>
          <p:cNvSpPr txBox="1"/>
          <p:nvPr>
            <p:ph idx="8" type="subTitle"/>
          </p:nvPr>
        </p:nvSpPr>
        <p:spPr>
          <a:xfrm>
            <a:off x="3407712" y="1667959"/>
            <a:ext cx="2341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540" name="Google Shape;540;p18"/>
          <p:cNvSpPr txBox="1"/>
          <p:nvPr>
            <p:ph idx="9" type="subTitle"/>
          </p:nvPr>
        </p:nvSpPr>
        <p:spPr>
          <a:xfrm>
            <a:off x="6082299" y="1667959"/>
            <a:ext cx="2341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541" name="Google Shape;541;p18"/>
          <p:cNvSpPr txBox="1"/>
          <p:nvPr>
            <p:ph idx="13" type="subTitle"/>
          </p:nvPr>
        </p:nvSpPr>
        <p:spPr>
          <a:xfrm>
            <a:off x="723900" y="3401875"/>
            <a:ext cx="2350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542" name="Google Shape;542;p18"/>
          <p:cNvSpPr txBox="1"/>
          <p:nvPr>
            <p:ph idx="14" type="subTitle"/>
          </p:nvPr>
        </p:nvSpPr>
        <p:spPr>
          <a:xfrm>
            <a:off x="3407716" y="3401875"/>
            <a:ext cx="2341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543" name="Google Shape;543;p18"/>
          <p:cNvSpPr txBox="1"/>
          <p:nvPr>
            <p:ph idx="15" type="subTitle"/>
          </p:nvPr>
        </p:nvSpPr>
        <p:spPr>
          <a:xfrm>
            <a:off x="6082302" y="3401875"/>
            <a:ext cx="2341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cxnSp>
        <p:nvCxnSpPr>
          <p:cNvPr id="544" name="Google Shape;544;p18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45" name="Google Shape;545;p18"/>
          <p:cNvGrpSpPr/>
          <p:nvPr/>
        </p:nvGrpSpPr>
        <p:grpSpPr>
          <a:xfrm>
            <a:off x="7211075" y="-135949"/>
            <a:ext cx="2300200" cy="2268201"/>
            <a:chOff x="7211075" y="-135949"/>
            <a:chExt cx="2300200" cy="2268201"/>
          </a:xfrm>
        </p:grpSpPr>
        <p:grpSp>
          <p:nvGrpSpPr>
            <p:cNvPr id="546" name="Google Shape;546;p18"/>
            <p:cNvGrpSpPr/>
            <p:nvPr/>
          </p:nvGrpSpPr>
          <p:grpSpPr>
            <a:xfrm>
              <a:off x="7211075" y="-135950"/>
              <a:ext cx="877888" cy="469900"/>
              <a:chOff x="2079875" y="3121151"/>
              <a:chExt cx="877888" cy="469900"/>
            </a:xfrm>
          </p:grpSpPr>
          <p:sp>
            <p:nvSpPr>
              <p:cNvPr id="547" name="Google Shape;547;p18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48" name="Google Shape;548;p18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549" name="Google Shape;549;p18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50" name="Google Shape;550;p18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51" name="Google Shape;551;p18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552" name="Google Shape;552;p18"/>
            <p:cNvGrpSpPr/>
            <p:nvPr/>
          </p:nvGrpSpPr>
          <p:grpSpPr>
            <a:xfrm flipH="1">
              <a:off x="8324350" y="69588"/>
              <a:ext cx="877888" cy="469900"/>
              <a:chOff x="7327075" y="3825188"/>
              <a:chExt cx="877888" cy="469900"/>
            </a:xfrm>
          </p:grpSpPr>
          <p:sp>
            <p:nvSpPr>
              <p:cNvPr id="553" name="Google Shape;553;p18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54" name="Google Shape;554;p18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555" name="Google Shape;555;p1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56" name="Google Shape;556;p1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57" name="Google Shape;557;p1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558" name="Google Shape;558;p18"/>
            <p:cNvGrpSpPr/>
            <p:nvPr/>
          </p:nvGrpSpPr>
          <p:grpSpPr>
            <a:xfrm>
              <a:off x="8631801" y="692388"/>
              <a:ext cx="879475" cy="1439864"/>
              <a:chOff x="704550" y="2022613"/>
              <a:chExt cx="879475" cy="1439864"/>
            </a:xfrm>
          </p:grpSpPr>
          <p:sp>
            <p:nvSpPr>
              <p:cNvPr id="559" name="Google Shape;559;p1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60" name="Google Shape;560;p1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561" name="Google Shape;561;p1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2" name="Google Shape;562;p1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3" name="Google Shape;563;p1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4" name="Google Shape;564;p1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5" name="Google Shape;565;p1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6" name="Google Shape;566;p1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7" name="Google Shape;567;p1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8" name="Google Shape;568;p1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69" name="Google Shape;569;p1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70" name="Google Shape;570;p1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71" name="Google Shape;571;p1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72" name="Google Shape;572;p1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573" name="Google Shape;573;p18"/>
          <p:cNvGrpSpPr/>
          <p:nvPr/>
        </p:nvGrpSpPr>
        <p:grpSpPr>
          <a:xfrm>
            <a:off x="8127475" y="817425"/>
            <a:ext cx="303300" cy="311400"/>
            <a:chOff x="2472975" y="971900"/>
            <a:chExt cx="303300" cy="311400"/>
          </a:xfrm>
        </p:grpSpPr>
        <p:sp>
          <p:nvSpPr>
            <p:cNvPr id="574" name="Google Shape;574;p18"/>
            <p:cNvSpPr/>
            <p:nvPr/>
          </p:nvSpPr>
          <p:spPr>
            <a:xfrm>
              <a:off x="2472975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75" name="Google Shape;575;p18"/>
            <p:cNvSpPr/>
            <p:nvPr/>
          </p:nvSpPr>
          <p:spPr>
            <a:xfrm rot="5400000">
              <a:off x="2576925" y="1076500"/>
              <a:ext cx="118500" cy="1023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19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578" name="Google Shape;578;p19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579" name="Google Shape;579;p19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580" name="Google Shape;580;p19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rect b="b" l="l" r="r" t="t"/>
                <a:pathLst>
                  <a:path extrusionOk="0" h="132" w="19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81" name="Google Shape;581;p19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582" name="Google Shape;582;p19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rect b="b" l="l" r="r" t="t"/>
                  <a:pathLst>
                    <a:path extrusionOk="0" h="67" w="69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19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rect b="b" l="l" r="r" t="t"/>
                  <a:pathLst>
                    <a:path extrusionOk="0" h="51" w="55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584" name="Google Shape;584;p19"/>
          <p:cNvSpPr txBox="1"/>
          <p:nvPr>
            <p:ph hasCustomPrompt="1" type="title"/>
          </p:nvPr>
        </p:nvSpPr>
        <p:spPr>
          <a:xfrm>
            <a:off x="4323175" y="2056275"/>
            <a:ext cx="3345600" cy="656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5" name="Google Shape;585;p19"/>
          <p:cNvSpPr txBox="1"/>
          <p:nvPr>
            <p:ph idx="1" type="subTitle"/>
          </p:nvPr>
        </p:nvSpPr>
        <p:spPr>
          <a:xfrm>
            <a:off x="4323175" y="2716825"/>
            <a:ext cx="3345600" cy="2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6" name="Google Shape;586;p19"/>
          <p:cNvSpPr txBox="1"/>
          <p:nvPr>
            <p:ph hasCustomPrompt="1" idx="2" type="title"/>
          </p:nvPr>
        </p:nvSpPr>
        <p:spPr>
          <a:xfrm>
            <a:off x="3789775" y="791000"/>
            <a:ext cx="3345600" cy="656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7" name="Google Shape;587;p19"/>
          <p:cNvSpPr txBox="1"/>
          <p:nvPr>
            <p:ph idx="3" type="subTitle"/>
          </p:nvPr>
        </p:nvSpPr>
        <p:spPr>
          <a:xfrm>
            <a:off x="3789775" y="1452000"/>
            <a:ext cx="3345600" cy="2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8" name="Google Shape;588;p19"/>
          <p:cNvSpPr txBox="1"/>
          <p:nvPr>
            <p:ph hasCustomPrompt="1" idx="4" type="title"/>
          </p:nvPr>
        </p:nvSpPr>
        <p:spPr>
          <a:xfrm>
            <a:off x="4856575" y="3321550"/>
            <a:ext cx="3345600" cy="656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9" name="Google Shape;589;p19"/>
          <p:cNvSpPr txBox="1"/>
          <p:nvPr>
            <p:ph idx="5" type="subTitle"/>
          </p:nvPr>
        </p:nvSpPr>
        <p:spPr>
          <a:xfrm>
            <a:off x="4856575" y="3981650"/>
            <a:ext cx="3345600" cy="2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0" name="Google Shape;590;p19"/>
          <p:cNvSpPr/>
          <p:nvPr/>
        </p:nvSpPr>
        <p:spPr>
          <a:xfrm>
            <a:off x="7661600" y="228100"/>
            <a:ext cx="303300" cy="311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1" name="Google Shape;591;p19"/>
          <p:cNvSpPr/>
          <p:nvPr/>
        </p:nvSpPr>
        <p:spPr>
          <a:xfrm>
            <a:off x="8088017" y="228100"/>
            <a:ext cx="303300" cy="311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2" name="Google Shape;592;p19"/>
          <p:cNvSpPr/>
          <p:nvPr/>
        </p:nvSpPr>
        <p:spPr>
          <a:xfrm>
            <a:off x="8514434" y="228100"/>
            <a:ext cx="303300" cy="311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3" name="Google Shape;593;p19"/>
          <p:cNvSpPr/>
          <p:nvPr/>
        </p:nvSpPr>
        <p:spPr>
          <a:xfrm>
            <a:off x="8137217" y="281350"/>
            <a:ext cx="204900" cy="204900"/>
          </a:xfrm>
          <a:prstGeom prst="mathPlus">
            <a:avLst>
              <a:gd fmla="val 2352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4" name="Google Shape;594;p19"/>
          <p:cNvSpPr/>
          <p:nvPr/>
        </p:nvSpPr>
        <p:spPr>
          <a:xfrm>
            <a:off x="8581334" y="299200"/>
            <a:ext cx="169500" cy="169200"/>
          </a:xfrm>
          <a:prstGeom prst="flowChartMagneticTap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95" name="Google Shape;595;p19"/>
          <p:cNvGrpSpPr/>
          <p:nvPr/>
        </p:nvGrpSpPr>
        <p:grpSpPr>
          <a:xfrm>
            <a:off x="8477349" y="4595021"/>
            <a:ext cx="161419" cy="156795"/>
            <a:chOff x="10138900" y="2314588"/>
            <a:chExt cx="165101" cy="160338"/>
          </a:xfrm>
        </p:grpSpPr>
        <p:sp>
          <p:nvSpPr>
            <p:cNvPr id="596" name="Google Shape;596;p19"/>
            <p:cNvSpPr/>
            <p:nvPr/>
          </p:nvSpPr>
          <p:spPr>
            <a:xfrm>
              <a:off x="10138900" y="2314588"/>
              <a:ext cx="165100" cy="160338"/>
            </a:xfrm>
            <a:custGeom>
              <a:rect b="b" l="l" r="r" t="t"/>
              <a:pathLst>
                <a:path extrusionOk="0" h="67" w="69">
                  <a:moveTo>
                    <a:pt x="41" y="67"/>
                  </a:moveTo>
                  <a:cubicBezTo>
                    <a:pt x="41" y="67"/>
                    <a:pt x="41" y="67"/>
                    <a:pt x="41" y="67"/>
                  </a:cubicBezTo>
                  <a:cubicBezTo>
                    <a:pt x="40" y="67"/>
                    <a:pt x="40" y="67"/>
                    <a:pt x="40" y="66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5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9" y="0"/>
                    <a:pt x="69" y="0"/>
                  </a:cubicBezTo>
                  <a:cubicBezTo>
                    <a:pt x="69" y="1"/>
                    <a:pt x="69" y="1"/>
                    <a:pt x="69" y="2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42" y="67"/>
                    <a:pt x="41" y="67"/>
                    <a:pt x="41" y="67"/>
                  </a:cubicBezTo>
                  <a:close/>
                  <a:moveTo>
                    <a:pt x="5" y="24"/>
                  </a:move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3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66" y="3"/>
                    <a:pt x="66" y="3"/>
                    <a:pt x="66" y="3"/>
                  </a:cubicBezTo>
                  <a:lnTo>
                    <a:pt x="5" y="24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9"/>
            <p:cNvSpPr/>
            <p:nvPr/>
          </p:nvSpPr>
          <p:spPr>
            <a:xfrm>
              <a:off x="10216688" y="2314588"/>
              <a:ext cx="87313" cy="80963"/>
            </a:xfrm>
            <a:custGeom>
              <a:rect b="b" l="l" r="r" t="t"/>
              <a:pathLst>
                <a:path extrusionOk="0" h="51" w="55">
                  <a:moveTo>
                    <a:pt x="3" y="51"/>
                  </a:moveTo>
                  <a:lnTo>
                    <a:pt x="0" y="48"/>
                  </a:lnTo>
                  <a:lnTo>
                    <a:pt x="52" y="0"/>
                  </a:lnTo>
                  <a:lnTo>
                    <a:pt x="55" y="3"/>
                  </a:lnTo>
                  <a:lnTo>
                    <a:pt x="3" y="5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8" name="Google Shape;598;p19"/>
          <p:cNvGrpSpPr/>
          <p:nvPr/>
        </p:nvGrpSpPr>
        <p:grpSpPr>
          <a:xfrm>
            <a:off x="7717077" y="305376"/>
            <a:ext cx="192347" cy="156850"/>
            <a:chOff x="2244725" y="192088"/>
            <a:chExt cx="7724774" cy="6299200"/>
          </a:xfrm>
        </p:grpSpPr>
        <p:sp>
          <p:nvSpPr>
            <p:cNvPr id="599" name="Google Shape;599;p19"/>
            <p:cNvSpPr/>
            <p:nvPr/>
          </p:nvSpPr>
          <p:spPr>
            <a:xfrm>
              <a:off x="2244725" y="192088"/>
              <a:ext cx="7724774" cy="2182813"/>
            </a:xfrm>
            <a:custGeom>
              <a:rect b="b" l="l" r="r" t="t"/>
              <a:pathLst>
                <a:path extrusionOk="0" h="579" w="205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9"/>
            <p:cNvSpPr/>
            <p:nvPr/>
          </p:nvSpPr>
          <p:spPr>
            <a:xfrm>
              <a:off x="3240088" y="1990726"/>
              <a:ext cx="5738812" cy="1576388"/>
            </a:xfrm>
            <a:custGeom>
              <a:rect b="b" l="l" r="r" t="t"/>
              <a:pathLst>
                <a:path extrusionOk="0" h="418" w="1523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9"/>
            <p:cNvSpPr/>
            <p:nvPr/>
          </p:nvSpPr>
          <p:spPr>
            <a:xfrm>
              <a:off x="4318000" y="3717926"/>
              <a:ext cx="3544888" cy="1138238"/>
            </a:xfrm>
            <a:custGeom>
              <a:rect b="b" l="l" r="r" t="t"/>
              <a:pathLst>
                <a:path extrusionOk="0" h="302" w="941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9"/>
            <p:cNvSpPr/>
            <p:nvPr/>
          </p:nvSpPr>
          <p:spPr>
            <a:xfrm>
              <a:off x="5429250" y="5157788"/>
              <a:ext cx="1330325" cy="1333500"/>
            </a:xfrm>
            <a:custGeom>
              <a:rect b="b" l="l" r="r" t="t"/>
              <a:pathLst>
                <a:path extrusionOk="0" h="354" w="353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 sz="26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05" name="Google Shape;605;p20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06" name="Google Shape;606;p20"/>
          <p:cNvGrpSpPr/>
          <p:nvPr/>
        </p:nvGrpSpPr>
        <p:grpSpPr>
          <a:xfrm>
            <a:off x="6634800" y="-102987"/>
            <a:ext cx="2927650" cy="2146426"/>
            <a:chOff x="6634800" y="-102987"/>
            <a:chExt cx="2927650" cy="2146426"/>
          </a:xfrm>
        </p:grpSpPr>
        <p:grpSp>
          <p:nvGrpSpPr>
            <p:cNvPr id="607" name="Google Shape;607;p20"/>
            <p:cNvGrpSpPr/>
            <p:nvPr/>
          </p:nvGrpSpPr>
          <p:grpSpPr>
            <a:xfrm>
              <a:off x="8424001" y="-102987"/>
              <a:ext cx="879475" cy="1439864"/>
              <a:chOff x="704550" y="2022613"/>
              <a:chExt cx="879475" cy="1439864"/>
            </a:xfrm>
          </p:grpSpPr>
          <p:sp>
            <p:nvSpPr>
              <p:cNvPr id="608" name="Google Shape;608;p20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09" name="Google Shape;609;p20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610" name="Google Shape;610;p20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1" name="Google Shape;611;p20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2" name="Google Shape;612;p20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3" name="Google Shape;613;p20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4" name="Google Shape;614;p20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5" name="Google Shape;615;p20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6" name="Google Shape;616;p20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7" name="Google Shape;617;p20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8" name="Google Shape;618;p20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9" name="Google Shape;619;p20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20" name="Google Shape;620;p20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21" name="Google Shape;621;p20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22" name="Google Shape;622;p20"/>
            <p:cNvGrpSpPr/>
            <p:nvPr/>
          </p:nvGrpSpPr>
          <p:grpSpPr>
            <a:xfrm flipH="1">
              <a:off x="8684563" y="1573538"/>
              <a:ext cx="877888" cy="469900"/>
              <a:chOff x="7327075" y="3825188"/>
              <a:chExt cx="877888" cy="469900"/>
            </a:xfrm>
          </p:grpSpPr>
          <p:sp>
            <p:nvSpPr>
              <p:cNvPr id="623" name="Google Shape;623;p20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24" name="Google Shape;624;p20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625" name="Google Shape;625;p20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26" name="Google Shape;626;p20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27" name="Google Shape;627;p20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28" name="Google Shape;628;p20"/>
            <p:cNvGrpSpPr/>
            <p:nvPr/>
          </p:nvGrpSpPr>
          <p:grpSpPr>
            <a:xfrm flipH="1">
              <a:off x="6634800" y="-102975"/>
              <a:ext cx="1544638" cy="528638"/>
              <a:chOff x="5728088" y="2646488"/>
              <a:chExt cx="1544638" cy="528638"/>
            </a:xfrm>
          </p:grpSpPr>
          <p:sp>
            <p:nvSpPr>
              <p:cNvPr id="629" name="Google Shape;629;p20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30" name="Google Shape;630;p20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631" name="Google Shape;631;p20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32" name="Google Shape;632;p20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33" name="Google Shape;633;p20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634" name="Google Shape;634;p20"/>
          <p:cNvGrpSpPr/>
          <p:nvPr/>
        </p:nvGrpSpPr>
        <p:grpSpPr>
          <a:xfrm>
            <a:off x="8684567" y="2187600"/>
            <a:ext cx="303300" cy="311400"/>
            <a:chOff x="1663317" y="971900"/>
            <a:chExt cx="303300" cy="311400"/>
          </a:xfrm>
        </p:grpSpPr>
        <p:sp>
          <p:nvSpPr>
            <p:cNvPr id="635" name="Google Shape;635;p20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fmla="val 23520" name="adj1"/>
              </a:avLst>
            </a:pr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"/>
          <p:cNvSpPr txBox="1"/>
          <p:nvPr>
            <p:ph type="title"/>
          </p:nvPr>
        </p:nvSpPr>
        <p:spPr>
          <a:xfrm>
            <a:off x="4047175" y="2724653"/>
            <a:ext cx="4383600" cy="10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0" sz="4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" name="Google Shape;34;p3"/>
          <p:cNvSpPr txBox="1"/>
          <p:nvPr>
            <p:ph hasCustomPrompt="1" idx="2" type="title"/>
          </p:nvPr>
        </p:nvSpPr>
        <p:spPr>
          <a:xfrm>
            <a:off x="7195075" y="1806613"/>
            <a:ext cx="12357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4200">
                <a:solidFill>
                  <a:schemeClr val="lt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5" name="Google Shape;35;p3"/>
          <p:cNvGrpSpPr/>
          <p:nvPr/>
        </p:nvGrpSpPr>
        <p:grpSpPr>
          <a:xfrm>
            <a:off x="7661600" y="228100"/>
            <a:ext cx="1156134" cy="311400"/>
            <a:chOff x="7661600" y="228100"/>
            <a:chExt cx="1156134" cy="311400"/>
          </a:xfrm>
        </p:grpSpPr>
        <p:sp>
          <p:nvSpPr>
            <p:cNvPr id="36" name="Google Shape;36;p3"/>
            <p:cNvSpPr/>
            <p:nvPr/>
          </p:nvSpPr>
          <p:spPr>
            <a:xfrm>
              <a:off x="7661600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8088017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514434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8137217" y="281350"/>
              <a:ext cx="204900" cy="204900"/>
            </a:xfrm>
            <a:prstGeom prst="mathPlus">
              <a:avLst>
                <a:gd fmla="val 2352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8581334" y="299200"/>
              <a:ext cx="169500" cy="169200"/>
            </a:xfrm>
            <a:prstGeom prst="flowChartMagneticTap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41" name="Google Shape;41;p3"/>
            <p:cNvGrpSpPr/>
            <p:nvPr/>
          </p:nvGrpSpPr>
          <p:grpSpPr>
            <a:xfrm>
              <a:off x="7717068" y="305376"/>
              <a:ext cx="192347" cy="156850"/>
              <a:chOff x="2244725" y="192088"/>
              <a:chExt cx="7724774" cy="6299200"/>
            </a:xfrm>
          </p:grpSpPr>
          <p:sp>
            <p:nvSpPr>
              <p:cNvPr id="42" name="Google Shape;42;p3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rect b="b" l="l" r="r" t="t"/>
                <a:pathLst>
                  <a:path extrusionOk="0" h="579" w="205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rect b="b" l="l" r="r" t="t"/>
                <a:pathLst>
                  <a:path extrusionOk="0" h="418" w="1523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rect b="b" l="l" r="r" t="t"/>
                <a:pathLst>
                  <a:path extrusionOk="0" h="302" w="941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rect b="b" l="l" r="r" t="t"/>
                <a:pathLst>
                  <a:path extrusionOk="0" h="354" w="353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6" name="Google Shape;46;p3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47" name="Google Shape;47;p3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48" name="Google Shape;48;p3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49" name="Google Shape;49;p3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rect b="b" l="l" r="r" t="t"/>
                <a:pathLst>
                  <a:path extrusionOk="0" h="132" w="19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0" name="Google Shape;50;p3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51" name="Google Shape;51;p3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rect b="b" l="l" r="r" t="t"/>
                  <a:pathLst>
                    <a:path extrusionOk="0" h="67" w="69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rect b="b" l="l" r="r" t="t"/>
                  <a:pathLst>
                    <a:path extrusionOk="0" h="51" w="55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 sz="26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39" name="Google Shape;639;p21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40" name="Google Shape;640;p21"/>
          <p:cNvGrpSpPr/>
          <p:nvPr/>
        </p:nvGrpSpPr>
        <p:grpSpPr>
          <a:xfrm>
            <a:off x="7213600" y="3104713"/>
            <a:ext cx="2653151" cy="2228951"/>
            <a:chOff x="7213600" y="3104713"/>
            <a:chExt cx="2653151" cy="2228951"/>
          </a:xfrm>
        </p:grpSpPr>
        <p:grpSp>
          <p:nvGrpSpPr>
            <p:cNvPr id="641" name="Google Shape;641;p21"/>
            <p:cNvGrpSpPr/>
            <p:nvPr/>
          </p:nvGrpSpPr>
          <p:grpSpPr>
            <a:xfrm>
              <a:off x="7213600" y="4863763"/>
              <a:ext cx="877888" cy="469900"/>
              <a:chOff x="6736325" y="4051538"/>
              <a:chExt cx="877888" cy="469900"/>
            </a:xfrm>
          </p:grpSpPr>
          <p:sp>
            <p:nvSpPr>
              <p:cNvPr id="642" name="Google Shape;642;p21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43" name="Google Shape;643;p21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644" name="Google Shape;644;p21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45" name="Google Shape;645;p21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46" name="Google Shape;646;p21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47" name="Google Shape;647;p21"/>
            <p:cNvGrpSpPr/>
            <p:nvPr/>
          </p:nvGrpSpPr>
          <p:grpSpPr>
            <a:xfrm flipH="1">
              <a:off x="8697338" y="3104713"/>
              <a:ext cx="879475" cy="1439864"/>
              <a:chOff x="4645038" y="3703638"/>
              <a:chExt cx="879475" cy="1439864"/>
            </a:xfrm>
          </p:grpSpPr>
          <p:sp>
            <p:nvSpPr>
              <p:cNvPr id="648" name="Google Shape;648;p21"/>
              <p:cNvSpPr/>
              <p:nvPr/>
            </p:nvSpPr>
            <p:spPr>
              <a:xfrm>
                <a:off x="4645038" y="3703638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49" name="Google Shape;649;p21"/>
              <p:cNvGrpSpPr/>
              <p:nvPr/>
            </p:nvGrpSpPr>
            <p:grpSpPr>
              <a:xfrm flipH="1">
                <a:off x="4779975" y="3863438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650" name="Google Shape;650;p21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1" name="Google Shape;651;p21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2" name="Google Shape;652;p21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3" name="Google Shape;653;p21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4" name="Google Shape;654;p21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5" name="Google Shape;655;p21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6" name="Google Shape;656;p21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7" name="Google Shape;657;p21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8" name="Google Shape;658;p21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59" name="Google Shape;659;p21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60" name="Google Shape;660;p21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61" name="Google Shape;661;p21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62" name="Google Shape;662;p21"/>
            <p:cNvGrpSpPr/>
            <p:nvPr/>
          </p:nvGrpSpPr>
          <p:grpSpPr>
            <a:xfrm flipH="1">
              <a:off x="8322100" y="4742425"/>
              <a:ext cx="1544651" cy="318600"/>
              <a:chOff x="6043400" y="3591300"/>
              <a:chExt cx="1544651" cy="318600"/>
            </a:xfrm>
          </p:grpSpPr>
          <p:sp>
            <p:nvSpPr>
              <p:cNvPr id="663" name="Google Shape;663;p21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64" name="Google Shape;664;p21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665" name="Google Shape;665;p21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66" name="Google Shape;666;p21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667" name="Google Shape;667;p21"/>
          <p:cNvGrpSpPr/>
          <p:nvPr/>
        </p:nvGrpSpPr>
        <p:grpSpPr>
          <a:xfrm>
            <a:off x="8697350" y="2640913"/>
            <a:ext cx="303300" cy="311400"/>
            <a:chOff x="1236900" y="971900"/>
            <a:chExt cx="303300" cy="311400"/>
          </a:xfrm>
        </p:grpSpPr>
        <p:sp>
          <p:nvSpPr>
            <p:cNvPr id="668" name="Google Shape;668;p21"/>
            <p:cNvSpPr/>
            <p:nvPr/>
          </p:nvSpPr>
          <p:spPr>
            <a:xfrm>
              <a:off x="1236900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669" name="Google Shape;669;p21"/>
            <p:cNvGrpSpPr/>
            <p:nvPr/>
          </p:nvGrpSpPr>
          <p:grpSpPr>
            <a:xfrm>
              <a:off x="1292368" y="1049176"/>
              <a:ext cx="192347" cy="156850"/>
              <a:chOff x="2244725" y="192088"/>
              <a:chExt cx="7724774" cy="6299200"/>
            </a:xfrm>
          </p:grpSpPr>
          <p:sp>
            <p:nvSpPr>
              <p:cNvPr id="670" name="Google Shape;670;p21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rect b="b" l="l" r="r" t="t"/>
                <a:pathLst>
                  <a:path extrusionOk="0" h="579" w="205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21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rect b="b" l="l" r="r" t="t"/>
                <a:pathLst>
                  <a:path extrusionOk="0" h="418" w="1523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21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rect b="b" l="l" r="r" t="t"/>
                <a:pathLst>
                  <a:path extrusionOk="0" h="302" w="941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21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rect b="b" l="l" r="r" t="t"/>
                <a:pathLst>
                  <a:path extrusionOk="0" h="354" w="353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_1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 sz="26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76" name="Google Shape;676;p22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77" name="Google Shape;677;p22"/>
          <p:cNvGrpSpPr/>
          <p:nvPr/>
        </p:nvGrpSpPr>
        <p:grpSpPr>
          <a:xfrm>
            <a:off x="7408025" y="-164337"/>
            <a:ext cx="2128538" cy="2922713"/>
            <a:chOff x="7408025" y="-164337"/>
            <a:chExt cx="2128538" cy="2922713"/>
          </a:xfrm>
        </p:grpSpPr>
        <p:grpSp>
          <p:nvGrpSpPr>
            <p:cNvPr id="678" name="Google Shape;678;p22"/>
            <p:cNvGrpSpPr/>
            <p:nvPr/>
          </p:nvGrpSpPr>
          <p:grpSpPr>
            <a:xfrm>
              <a:off x="8657088" y="696213"/>
              <a:ext cx="879475" cy="1439864"/>
              <a:chOff x="704550" y="2022613"/>
              <a:chExt cx="879475" cy="1439864"/>
            </a:xfrm>
          </p:grpSpPr>
          <p:sp>
            <p:nvSpPr>
              <p:cNvPr id="679" name="Google Shape;679;p22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80" name="Google Shape;680;p22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681" name="Google Shape;681;p22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82" name="Google Shape;682;p22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83" name="Google Shape;683;p22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84" name="Google Shape;684;p22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85" name="Google Shape;685;p22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86" name="Google Shape;686;p22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87" name="Google Shape;687;p22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88" name="Google Shape;688;p22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89" name="Google Shape;689;p22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0" name="Google Shape;690;p22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1" name="Google Shape;691;p22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2" name="Google Shape;692;p22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93" name="Google Shape;693;p22"/>
            <p:cNvGrpSpPr/>
            <p:nvPr/>
          </p:nvGrpSpPr>
          <p:grpSpPr>
            <a:xfrm flipH="1">
              <a:off x="8657875" y="2288475"/>
              <a:ext cx="877888" cy="469900"/>
              <a:chOff x="2079875" y="3121151"/>
              <a:chExt cx="877888" cy="469900"/>
            </a:xfrm>
          </p:grpSpPr>
          <p:sp>
            <p:nvSpPr>
              <p:cNvPr id="694" name="Google Shape;694;p22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95" name="Google Shape;695;p22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696" name="Google Shape;696;p22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7" name="Google Shape;697;p22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98" name="Google Shape;698;p22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99" name="Google Shape;699;p22"/>
            <p:cNvGrpSpPr/>
            <p:nvPr/>
          </p:nvGrpSpPr>
          <p:grpSpPr>
            <a:xfrm>
              <a:off x="7408025" y="-164337"/>
              <a:ext cx="877888" cy="469900"/>
              <a:chOff x="7327075" y="3825188"/>
              <a:chExt cx="877888" cy="469900"/>
            </a:xfrm>
          </p:grpSpPr>
          <p:sp>
            <p:nvSpPr>
              <p:cNvPr id="700" name="Google Shape;700;p22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01" name="Google Shape;701;p22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702" name="Google Shape;702;p22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3" name="Google Shape;703;p22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04" name="Google Shape;704;p22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705" name="Google Shape;705;p22"/>
          <p:cNvGrpSpPr/>
          <p:nvPr/>
        </p:nvGrpSpPr>
        <p:grpSpPr>
          <a:xfrm>
            <a:off x="8430784" y="232425"/>
            <a:ext cx="303300" cy="311400"/>
            <a:chOff x="2089734" y="971900"/>
            <a:chExt cx="303300" cy="311400"/>
          </a:xfrm>
        </p:grpSpPr>
        <p:sp>
          <p:nvSpPr>
            <p:cNvPr id="706" name="Google Shape;706;p22"/>
            <p:cNvSpPr/>
            <p:nvPr/>
          </p:nvSpPr>
          <p:spPr>
            <a:xfrm>
              <a:off x="2089734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07" name="Google Shape;707;p22"/>
            <p:cNvSpPr/>
            <p:nvPr/>
          </p:nvSpPr>
          <p:spPr>
            <a:xfrm>
              <a:off x="2156634" y="1043000"/>
              <a:ext cx="169500" cy="169200"/>
            </a:xfrm>
            <a:prstGeom prst="flowChartMagneticTap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9" name="Google Shape;709;p23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10" name="Google Shape;710;p23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11" name="Google Shape;711;p23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12" name="Google Shape;712;p23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rect b="b" l="l" r="r" t="t"/>
                <a:pathLst>
                  <a:path extrusionOk="0" h="132" w="19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13" name="Google Shape;713;p23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14" name="Google Shape;714;p23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rect b="b" l="l" r="r" t="t"/>
                  <a:pathLst>
                    <a:path extrusionOk="0" h="67" w="69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5" name="Google Shape;715;p23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rect b="b" l="l" r="r" t="t"/>
                  <a:pathLst>
                    <a:path extrusionOk="0" h="51" w="55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16" name="Google Shape;716;p23"/>
          <p:cNvSpPr txBox="1"/>
          <p:nvPr>
            <p:ph type="title"/>
          </p:nvPr>
        </p:nvSpPr>
        <p:spPr>
          <a:xfrm>
            <a:off x="3752275" y="641900"/>
            <a:ext cx="3950700" cy="9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7" name="Google Shape;717;p23"/>
          <p:cNvSpPr txBox="1"/>
          <p:nvPr>
            <p:ph idx="1" type="subTitle"/>
          </p:nvPr>
        </p:nvSpPr>
        <p:spPr>
          <a:xfrm>
            <a:off x="3752275" y="1694513"/>
            <a:ext cx="39507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18" name="Google Shape;718;p23"/>
          <p:cNvSpPr txBox="1"/>
          <p:nvPr/>
        </p:nvSpPr>
        <p:spPr>
          <a:xfrm>
            <a:off x="3752275" y="3459550"/>
            <a:ext cx="46785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 sz="1200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19" name="Google Shape;719;p23"/>
          <p:cNvSpPr/>
          <p:nvPr/>
        </p:nvSpPr>
        <p:spPr>
          <a:xfrm>
            <a:off x="7661600" y="228100"/>
            <a:ext cx="303300" cy="311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0" name="Google Shape;720;p23"/>
          <p:cNvSpPr/>
          <p:nvPr/>
        </p:nvSpPr>
        <p:spPr>
          <a:xfrm>
            <a:off x="8088017" y="228100"/>
            <a:ext cx="303300" cy="311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1" name="Google Shape;721;p23"/>
          <p:cNvSpPr/>
          <p:nvPr/>
        </p:nvSpPr>
        <p:spPr>
          <a:xfrm>
            <a:off x="8514434" y="228100"/>
            <a:ext cx="303300" cy="311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2" name="Google Shape;722;p23"/>
          <p:cNvSpPr/>
          <p:nvPr/>
        </p:nvSpPr>
        <p:spPr>
          <a:xfrm>
            <a:off x="8137217" y="281350"/>
            <a:ext cx="204900" cy="204900"/>
          </a:xfrm>
          <a:prstGeom prst="mathPlus">
            <a:avLst>
              <a:gd fmla="val 2352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3" name="Google Shape;723;p23"/>
          <p:cNvSpPr/>
          <p:nvPr/>
        </p:nvSpPr>
        <p:spPr>
          <a:xfrm>
            <a:off x="8581334" y="299200"/>
            <a:ext cx="169500" cy="169200"/>
          </a:xfrm>
          <a:prstGeom prst="flowChartMagneticTap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24" name="Google Shape;724;p23"/>
          <p:cNvGrpSpPr/>
          <p:nvPr/>
        </p:nvGrpSpPr>
        <p:grpSpPr>
          <a:xfrm>
            <a:off x="7717068" y="305376"/>
            <a:ext cx="192347" cy="156850"/>
            <a:chOff x="2244725" y="192088"/>
            <a:chExt cx="7724774" cy="6299200"/>
          </a:xfrm>
        </p:grpSpPr>
        <p:sp>
          <p:nvSpPr>
            <p:cNvPr id="725" name="Google Shape;725;p23"/>
            <p:cNvSpPr/>
            <p:nvPr/>
          </p:nvSpPr>
          <p:spPr>
            <a:xfrm>
              <a:off x="2244725" y="192088"/>
              <a:ext cx="7724774" cy="2182813"/>
            </a:xfrm>
            <a:custGeom>
              <a:rect b="b" l="l" r="r" t="t"/>
              <a:pathLst>
                <a:path extrusionOk="0" h="579" w="205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3240088" y="1990726"/>
              <a:ext cx="5738812" cy="1576388"/>
            </a:xfrm>
            <a:custGeom>
              <a:rect b="b" l="l" r="r" t="t"/>
              <a:pathLst>
                <a:path extrusionOk="0" h="418" w="1523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4318000" y="3717926"/>
              <a:ext cx="3544888" cy="1138238"/>
            </a:xfrm>
            <a:custGeom>
              <a:rect b="b" l="l" r="r" t="t"/>
              <a:pathLst>
                <a:path extrusionOk="0" h="302" w="941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5429250" y="5157788"/>
              <a:ext cx="1330325" cy="1333500"/>
            </a:xfrm>
            <a:custGeom>
              <a:rect b="b" l="l" r="r" t="t"/>
              <a:pathLst>
                <a:path extrusionOk="0" h="354" w="353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0" name="Google Shape;730;p24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31" name="Google Shape;731;p24"/>
          <p:cNvGrpSpPr/>
          <p:nvPr/>
        </p:nvGrpSpPr>
        <p:grpSpPr>
          <a:xfrm>
            <a:off x="6769788" y="-180437"/>
            <a:ext cx="2818800" cy="2186976"/>
            <a:chOff x="6769788" y="-180437"/>
            <a:chExt cx="2818800" cy="2186976"/>
          </a:xfrm>
        </p:grpSpPr>
        <p:grpSp>
          <p:nvGrpSpPr>
            <p:cNvPr id="732" name="Google Shape;732;p24"/>
            <p:cNvGrpSpPr/>
            <p:nvPr/>
          </p:nvGrpSpPr>
          <p:grpSpPr>
            <a:xfrm flipH="1">
              <a:off x="8710700" y="1536638"/>
              <a:ext cx="877888" cy="469900"/>
              <a:chOff x="7327075" y="3825188"/>
              <a:chExt cx="877888" cy="469900"/>
            </a:xfrm>
          </p:grpSpPr>
          <p:sp>
            <p:nvSpPr>
              <p:cNvPr id="733" name="Google Shape;733;p24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34" name="Google Shape;734;p24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735" name="Google Shape;735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36" name="Google Shape;736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37" name="Google Shape;737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738" name="Google Shape;738;p24"/>
            <p:cNvGrpSpPr/>
            <p:nvPr/>
          </p:nvGrpSpPr>
          <p:grpSpPr>
            <a:xfrm>
              <a:off x="6769788" y="-166400"/>
              <a:ext cx="1544638" cy="528638"/>
              <a:chOff x="5728088" y="2646488"/>
              <a:chExt cx="1544638" cy="528638"/>
            </a:xfrm>
          </p:grpSpPr>
          <p:sp>
            <p:nvSpPr>
              <p:cNvPr id="739" name="Google Shape;739;p24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0" name="Google Shape;740;p24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41" name="Google Shape;741;p2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42" name="Google Shape;742;p2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43" name="Google Shape;743;p2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744" name="Google Shape;744;p24"/>
            <p:cNvGrpSpPr/>
            <p:nvPr/>
          </p:nvGrpSpPr>
          <p:grpSpPr>
            <a:xfrm>
              <a:off x="8549001" y="-180437"/>
              <a:ext cx="879475" cy="1439864"/>
              <a:chOff x="704550" y="2022613"/>
              <a:chExt cx="879475" cy="1439864"/>
            </a:xfrm>
          </p:grpSpPr>
          <p:sp>
            <p:nvSpPr>
              <p:cNvPr id="745" name="Google Shape;745;p24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46" name="Google Shape;746;p24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747" name="Google Shape;747;p24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48" name="Google Shape;748;p24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49" name="Google Shape;749;p24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0" name="Google Shape;750;p24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1" name="Google Shape;751;p24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2" name="Google Shape;752;p24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3" name="Google Shape;753;p24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4" name="Google Shape;754;p24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5" name="Google Shape;755;p24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6" name="Google Shape;756;p24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7" name="Google Shape;757;p24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8" name="Google Shape;758;p24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759" name="Google Shape;759;p24"/>
          <p:cNvGrpSpPr/>
          <p:nvPr/>
        </p:nvGrpSpPr>
        <p:grpSpPr>
          <a:xfrm>
            <a:off x="8430775" y="2122100"/>
            <a:ext cx="303300" cy="311400"/>
            <a:chOff x="2472975" y="971900"/>
            <a:chExt cx="303300" cy="311400"/>
          </a:xfrm>
        </p:grpSpPr>
        <p:sp>
          <p:nvSpPr>
            <p:cNvPr id="760" name="Google Shape;760;p24"/>
            <p:cNvSpPr/>
            <p:nvPr/>
          </p:nvSpPr>
          <p:spPr>
            <a:xfrm>
              <a:off x="2472975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1" name="Google Shape;761;p24"/>
            <p:cNvSpPr/>
            <p:nvPr/>
          </p:nvSpPr>
          <p:spPr>
            <a:xfrm rot="5400000">
              <a:off x="2576925" y="1076500"/>
              <a:ext cx="118500" cy="1023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25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764" name="Google Shape;764;p25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765" name="Google Shape;765;p25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766" name="Google Shape;766;p25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rect b="b" l="l" r="r" t="t"/>
                <a:pathLst>
                  <a:path extrusionOk="0" h="132" w="19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67" name="Google Shape;767;p25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768" name="Google Shape;768;p25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rect b="b" l="l" r="r" t="t"/>
                  <a:pathLst>
                    <a:path extrusionOk="0" h="67" w="69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25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rect b="b" l="l" r="r" t="t"/>
                  <a:pathLst>
                    <a:path extrusionOk="0" h="51" w="55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770" name="Google Shape;770;p25"/>
          <p:cNvSpPr/>
          <p:nvPr/>
        </p:nvSpPr>
        <p:spPr>
          <a:xfrm>
            <a:off x="326225" y="228100"/>
            <a:ext cx="303300" cy="311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1" name="Google Shape;771;p25"/>
          <p:cNvSpPr/>
          <p:nvPr/>
        </p:nvSpPr>
        <p:spPr>
          <a:xfrm>
            <a:off x="752642" y="228100"/>
            <a:ext cx="303300" cy="311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2" name="Google Shape;772;p25"/>
          <p:cNvSpPr/>
          <p:nvPr/>
        </p:nvSpPr>
        <p:spPr>
          <a:xfrm>
            <a:off x="1179059" y="228100"/>
            <a:ext cx="303300" cy="311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3" name="Google Shape;773;p25"/>
          <p:cNvSpPr/>
          <p:nvPr/>
        </p:nvSpPr>
        <p:spPr>
          <a:xfrm>
            <a:off x="801842" y="281350"/>
            <a:ext cx="204900" cy="204900"/>
          </a:xfrm>
          <a:prstGeom prst="mathPlus">
            <a:avLst>
              <a:gd fmla="val 2352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4" name="Google Shape;774;p25"/>
          <p:cNvSpPr/>
          <p:nvPr/>
        </p:nvSpPr>
        <p:spPr>
          <a:xfrm>
            <a:off x="1245959" y="299200"/>
            <a:ext cx="169500" cy="169200"/>
          </a:xfrm>
          <a:prstGeom prst="flowChartMagneticTap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75" name="Google Shape;775;p25"/>
          <p:cNvGrpSpPr/>
          <p:nvPr/>
        </p:nvGrpSpPr>
        <p:grpSpPr>
          <a:xfrm>
            <a:off x="381693" y="299201"/>
            <a:ext cx="192347" cy="156850"/>
            <a:chOff x="2244725" y="192088"/>
            <a:chExt cx="7724774" cy="6299200"/>
          </a:xfrm>
        </p:grpSpPr>
        <p:sp>
          <p:nvSpPr>
            <p:cNvPr id="776" name="Google Shape;776;p25"/>
            <p:cNvSpPr/>
            <p:nvPr/>
          </p:nvSpPr>
          <p:spPr>
            <a:xfrm>
              <a:off x="2244725" y="192088"/>
              <a:ext cx="7724774" cy="2182813"/>
            </a:xfrm>
            <a:custGeom>
              <a:rect b="b" l="l" r="r" t="t"/>
              <a:pathLst>
                <a:path extrusionOk="0" h="579" w="2050">
                  <a:moveTo>
                    <a:pt x="0" y="500"/>
                  </a:moveTo>
                  <a:cubicBezTo>
                    <a:pt x="41" y="459"/>
                    <a:pt x="81" y="414"/>
                    <a:pt x="125" y="376"/>
                  </a:cubicBezTo>
                  <a:cubicBezTo>
                    <a:pt x="310" y="216"/>
                    <a:pt x="524" y="112"/>
                    <a:pt x="765" y="71"/>
                  </a:cubicBezTo>
                  <a:cubicBezTo>
                    <a:pt x="1179" y="0"/>
                    <a:pt x="1553" y="95"/>
                    <a:pt x="1883" y="355"/>
                  </a:cubicBezTo>
                  <a:cubicBezTo>
                    <a:pt x="1934" y="395"/>
                    <a:pt x="1980" y="442"/>
                    <a:pt x="2026" y="487"/>
                  </a:cubicBezTo>
                  <a:cubicBezTo>
                    <a:pt x="2050" y="510"/>
                    <a:pt x="2049" y="540"/>
                    <a:pt x="2028" y="560"/>
                  </a:cubicBezTo>
                  <a:cubicBezTo>
                    <a:pt x="2007" y="579"/>
                    <a:pt x="1979" y="576"/>
                    <a:pt x="1956" y="553"/>
                  </a:cubicBezTo>
                  <a:cubicBezTo>
                    <a:pt x="1953" y="550"/>
                    <a:pt x="1950" y="547"/>
                    <a:pt x="1948" y="544"/>
                  </a:cubicBezTo>
                  <a:cubicBezTo>
                    <a:pt x="1820" y="410"/>
                    <a:pt x="1670" y="307"/>
                    <a:pt x="1497" y="238"/>
                  </a:cubicBezTo>
                  <a:cubicBezTo>
                    <a:pt x="1007" y="42"/>
                    <a:pt x="462" y="158"/>
                    <a:pt x="93" y="538"/>
                  </a:cubicBezTo>
                  <a:cubicBezTo>
                    <a:pt x="57" y="574"/>
                    <a:pt x="28" y="571"/>
                    <a:pt x="0" y="528"/>
                  </a:cubicBezTo>
                  <a:cubicBezTo>
                    <a:pt x="0" y="519"/>
                    <a:pt x="0" y="510"/>
                    <a:pt x="0" y="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3240088" y="1990726"/>
              <a:ext cx="5738812" cy="1576388"/>
            </a:xfrm>
            <a:custGeom>
              <a:rect b="b" l="l" r="r" t="t"/>
              <a:pathLst>
                <a:path extrusionOk="0" h="418" w="1523">
                  <a:moveTo>
                    <a:pt x="769" y="0"/>
                  </a:moveTo>
                  <a:cubicBezTo>
                    <a:pt x="1046" y="6"/>
                    <a:pt x="1294" y="113"/>
                    <a:pt x="1493" y="328"/>
                  </a:cubicBezTo>
                  <a:cubicBezTo>
                    <a:pt x="1523" y="360"/>
                    <a:pt x="1512" y="404"/>
                    <a:pt x="1473" y="413"/>
                  </a:cubicBezTo>
                  <a:cubicBezTo>
                    <a:pt x="1451" y="418"/>
                    <a:pt x="1435" y="408"/>
                    <a:pt x="1421" y="392"/>
                  </a:cubicBezTo>
                  <a:cubicBezTo>
                    <a:pt x="1372" y="338"/>
                    <a:pt x="1317" y="291"/>
                    <a:pt x="1257" y="251"/>
                  </a:cubicBezTo>
                  <a:cubicBezTo>
                    <a:pt x="890" y="6"/>
                    <a:pt x="403" y="59"/>
                    <a:pt x="98" y="377"/>
                  </a:cubicBezTo>
                  <a:cubicBezTo>
                    <a:pt x="89" y="387"/>
                    <a:pt x="78" y="397"/>
                    <a:pt x="65" y="402"/>
                  </a:cubicBezTo>
                  <a:cubicBezTo>
                    <a:pt x="45" y="409"/>
                    <a:pt x="23" y="399"/>
                    <a:pt x="12" y="381"/>
                  </a:cubicBezTo>
                  <a:cubicBezTo>
                    <a:pt x="0" y="362"/>
                    <a:pt x="1" y="339"/>
                    <a:pt x="19" y="322"/>
                  </a:cubicBezTo>
                  <a:cubicBezTo>
                    <a:pt x="55" y="287"/>
                    <a:pt x="90" y="251"/>
                    <a:pt x="130" y="219"/>
                  </a:cubicBezTo>
                  <a:cubicBezTo>
                    <a:pt x="312" y="75"/>
                    <a:pt x="521" y="3"/>
                    <a:pt x="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4318000" y="3717926"/>
              <a:ext cx="3544888" cy="1138238"/>
            </a:xfrm>
            <a:custGeom>
              <a:rect b="b" l="l" r="r" t="t"/>
              <a:pathLst>
                <a:path extrusionOk="0" h="302" w="941">
                  <a:moveTo>
                    <a:pt x="485" y="0"/>
                  </a:moveTo>
                  <a:cubicBezTo>
                    <a:pt x="649" y="3"/>
                    <a:pt x="801" y="72"/>
                    <a:pt x="920" y="211"/>
                  </a:cubicBezTo>
                  <a:cubicBezTo>
                    <a:pt x="941" y="235"/>
                    <a:pt x="941" y="264"/>
                    <a:pt x="919" y="283"/>
                  </a:cubicBezTo>
                  <a:cubicBezTo>
                    <a:pt x="897" y="302"/>
                    <a:pt x="869" y="299"/>
                    <a:pt x="847" y="274"/>
                  </a:cubicBezTo>
                  <a:cubicBezTo>
                    <a:pt x="768" y="181"/>
                    <a:pt x="668" y="122"/>
                    <a:pt x="547" y="104"/>
                  </a:cubicBezTo>
                  <a:cubicBezTo>
                    <a:pt x="374" y="78"/>
                    <a:pt x="227" y="129"/>
                    <a:pt x="105" y="254"/>
                  </a:cubicBezTo>
                  <a:cubicBezTo>
                    <a:pt x="100" y="259"/>
                    <a:pt x="96" y="264"/>
                    <a:pt x="91" y="268"/>
                  </a:cubicBezTo>
                  <a:cubicBezTo>
                    <a:pt x="71" y="288"/>
                    <a:pt x="43" y="290"/>
                    <a:pt x="23" y="272"/>
                  </a:cubicBezTo>
                  <a:cubicBezTo>
                    <a:pt x="3" y="254"/>
                    <a:pt x="0" y="223"/>
                    <a:pt x="21" y="203"/>
                  </a:cubicBezTo>
                  <a:cubicBezTo>
                    <a:pt x="58" y="167"/>
                    <a:pt x="95" y="131"/>
                    <a:pt x="136" y="102"/>
                  </a:cubicBezTo>
                  <a:cubicBezTo>
                    <a:pt x="235" y="33"/>
                    <a:pt x="346" y="1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5429250" y="5157788"/>
              <a:ext cx="1330325" cy="1333500"/>
            </a:xfrm>
            <a:custGeom>
              <a:rect b="b" l="l" r="r" t="t"/>
              <a:pathLst>
                <a:path extrusionOk="0" h="354" w="353">
                  <a:moveTo>
                    <a:pt x="0" y="177"/>
                  </a:moveTo>
                  <a:cubicBezTo>
                    <a:pt x="0" y="79"/>
                    <a:pt x="79" y="0"/>
                    <a:pt x="178" y="0"/>
                  </a:cubicBezTo>
                  <a:cubicBezTo>
                    <a:pt x="275" y="1"/>
                    <a:pt x="353" y="79"/>
                    <a:pt x="353" y="177"/>
                  </a:cubicBezTo>
                  <a:cubicBezTo>
                    <a:pt x="353" y="276"/>
                    <a:pt x="274" y="354"/>
                    <a:pt x="176" y="354"/>
                  </a:cubicBezTo>
                  <a:cubicBezTo>
                    <a:pt x="78" y="353"/>
                    <a:pt x="0" y="275"/>
                    <a:pt x="0" y="177"/>
                  </a:cubicBezTo>
                  <a:close/>
                  <a:moveTo>
                    <a:pt x="97" y="177"/>
                  </a:moveTo>
                  <a:cubicBezTo>
                    <a:pt x="97" y="221"/>
                    <a:pt x="132" y="257"/>
                    <a:pt x="176" y="257"/>
                  </a:cubicBezTo>
                  <a:cubicBezTo>
                    <a:pt x="220" y="258"/>
                    <a:pt x="256" y="222"/>
                    <a:pt x="257" y="178"/>
                  </a:cubicBezTo>
                  <a:cubicBezTo>
                    <a:pt x="257" y="133"/>
                    <a:pt x="221" y="97"/>
                    <a:pt x="176" y="97"/>
                  </a:cubicBezTo>
                  <a:cubicBezTo>
                    <a:pt x="132" y="97"/>
                    <a:pt x="97" y="132"/>
                    <a:pt x="97" y="1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0" name="Google Shape;780;p25"/>
          <p:cNvGrpSpPr/>
          <p:nvPr/>
        </p:nvGrpSpPr>
        <p:grpSpPr>
          <a:xfrm>
            <a:off x="5934113" y="910213"/>
            <a:ext cx="2496663" cy="3323054"/>
            <a:chOff x="5934113" y="910213"/>
            <a:chExt cx="2496663" cy="3323054"/>
          </a:xfrm>
        </p:grpSpPr>
        <p:grpSp>
          <p:nvGrpSpPr>
            <p:cNvPr id="781" name="Google Shape;781;p25"/>
            <p:cNvGrpSpPr/>
            <p:nvPr/>
          </p:nvGrpSpPr>
          <p:grpSpPr>
            <a:xfrm flipH="1">
              <a:off x="6886138" y="2350075"/>
              <a:ext cx="1544638" cy="528638"/>
              <a:chOff x="713213" y="1004650"/>
              <a:chExt cx="1544638" cy="528638"/>
            </a:xfrm>
          </p:grpSpPr>
          <p:sp>
            <p:nvSpPr>
              <p:cNvPr id="782" name="Google Shape;782;p25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3" name="Google Shape;783;p25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84" name="Google Shape;784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85" name="Google Shape;785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86" name="Google Shape;786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787" name="Google Shape;787;p25"/>
            <p:cNvGrpSpPr/>
            <p:nvPr/>
          </p:nvGrpSpPr>
          <p:grpSpPr>
            <a:xfrm>
              <a:off x="5934113" y="3076400"/>
              <a:ext cx="1544638" cy="528638"/>
              <a:chOff x="5728088" y="2646488"/>
              <a:chExt cx="1544638" cy="528638"/>
            </a:xfrm>
          </p:grpSpPr>
          <p:sp>
            <p:nvSpPr>
              <p:cNvPr id="788" name="Google Shape;788;p25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89" name="Google Shape;789;p25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790" name="Google Shape;790;p2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91" name="Google Shape;791;p2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92" name="Google Shape;792;p2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793" name="Google Shape;793;p25"/>
            <p:cNvGrpSpPr/>
            <p:nvPr/>
          </p:nvGrpSpPr>
          <p:grpSpPr>
            <a:xfrm>
              <a:off x="7335850" y="3802717"/>
              <a:ext cx="1094925" cy="430550"/>
              <a:chOff x="1862850" y="1718717"/>
              <a:chExt cx="1094925" cy="430550"/>
            </a:xfrm>
          </p:grpSpPr>
          <p:sp>
            <p:nvSpPr>
              <p:cNvPr id="794" name="Google Shape;794;p25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95" name="Google Shape;795;p25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796" name="Google Shape;796;p25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97" name="Google Shape;797;p25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98" name="Google Shape;798;p25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799" name="Google Shape;799;p25"/>
            <p:cNvGrpSpPr/>
            <p:nvPr/>
          </p:nvGrpSpPr>
          <p:grpSpPr>
            <a:xfrm>
              <a:off x="5934126" y="910213"/>
              <a:ext cx="879475" cy="1439864"/>
              <a:chOff x="704550" y="2022613"/>
              <a:chExt cx="879475" cy="1439864"/>
            </a:xfrm>
          </p:grpSpPr>
          <p:sp>
            <p:nvSpPr>
              <p:cNvPr id="800" name="Google Shape;800;p2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01" name="Google Shape;801;p2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802" name="Google Shape;802;p2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03" name="Google Shape;803;p2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04" name="Google Shape;804;p2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05" name="Google Shape;805;p2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06" name="Google Shape;806;p2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07" name="Google Shape;807;p2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08" name="Google Shape;808;p2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09" name="Google Shape;809;p2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10" name="Google Shape;810;p2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11" name="Google Shape;811;p2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12" name="Google Shape;812;p2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13" name="Google Shape;813;p2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 sz="26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" type="body"/>
          </p:nvPr>
        </p:nvSpPr>
        <p:spPr>
          <a:xfrm>
            <a:off x="720000" y="1017726"/>
            <a:ext cx="77040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56" name="Google Shape;56;p4"/>
          <p:cNvGrpSpPr/>
          <p:nvPr/>
        </p:nvGrpSpPr>
        <p:grpSpPr>
          <a:xfrm>
            <a:off x="7664750" y="3164138"/>
            <a:ext cx="2601950" cy="2162451"/>
            <a:chOff x="7664750" y="3164138"/>
            <a:chExt cx="2601950" cy="2162451"/>
          </a:xfrm>
        </p:grpSpPr>
        <p:grpSp>
          <p:nvGrpSpPr>
            <p:cNvPr id="57" name="Google Shape;57;p4"/>
            <p:cNvGrpSpPr/>
            <p:nvPr/>
          </p:nvGrpSpPr>
          <p:grpSpPr>
            <a:xfrm>
              <a:off x="7664750" y="4489513"/>
              <a:ext cx="877888" cy="469900"/>
              <a:chOff x="7327075" y="3825188"/>
              <a:chExt cx="877888" cy="469900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9" name="Google Shape;59;p4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60" name="Google Shape;60;p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1" name="Google Shape;61;p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2" name="Google Shape;62;p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3" name="Google Shape;63;p4"/>
            <p:cNvGrpSpPr/>
            <p:nvPr/>
          </p:nvGrpSpPr>
          <p:grpSpPr>
            <a:xfrm>
              <a:off x="8722063" y="4797950"/>
              <a:ext cx="1544638" cy="528638"/>
              <a:chOff x="5728088" y="2646488"/>
              <a:chExt cx="1544638" cy="528638"/>
            </a:xfrm>
          </p:grpSpPr>
          <p:sp>
            <p:nvSpPr>
              <p:cNvPr id="64" name="Google Shape;64;p4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5" name="Google Shape;65;p4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66" name="Google Shape;66;p4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7" name="Google Shape;67;p4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68" name="Google Shape;68;p4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69" name="Google Shape;69;p4"/>
            <p:cNvGrpSpPr/>
            <p:nvPr/>
          </p:nvGrpSpPr>
          <p:grpSpPr>
            <a:xfrm>
              <a:off x="8722076" y="3164138"/>
              <a:ext cx="879475" cy="1439864"/>
              <a:chOff x="704550" y="2022613"/>
              <a:chExt cx="879475" cy="1439864"/>
            </a:xfrm>
          </p:grpSpPr>
          <p:sp>
            <p:nvSpPr>
              <p:cNvPr id="70" name="Google Shape;70;p4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1" name="Google Shape;71;p4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72" name="Google Shape;72;p4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3" name="Google Shape;73;p4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4" name="Google Shape;74;p4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" name="Google Shape;75;p4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6" name="Google Shape;76;p4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7" name="Google Shape;77;p4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8" name="Google Shape;78;p4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9" name="Google Shape;79;p4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0" name="Google Shape;80;p4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1" name="Google Shape;81;p4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2" name="Google Shape;82;p4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3" name="Google Shape;83;p4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84" name="Google Shape;84;p4"/>
          <p:cNvGrpSpPr/>
          <p:nvPr/>
        </p:nvGrpSpPr>
        <p:grpSpPr>
          <a:xfrm>
            <a:off x="8239350" y="4025350"/>
            <a:ext cx="303300" cy="311400"/>
            <a:chOff x="2839200" y="971900"/>
            <a:chExt cx="303300" cy="311400"/>
          </a:xfrm>
        </p:grpSpPr>
        <p:sp>
          <p:nvSpPr>
            <p:cNvPr id="85" name="Google Shape;85;p4"/>
            <p:cNvSpPr/>
            <p:nvPr/>
          </p:nvSpPr>
          <p:spPr>
            <a:xfrm>
              <a:off x="2839200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86" name="Google Shape;86;p4"/>
            <p:cNvGrpSpPr/>
            <p:nvPr/>
          </p:nvGrpSpPr>
          <p:grpSpPr>
            <a:xfrm>
              <a:off x="2914719" y="1052200"/>
              <a:ext cx="152262" cy="150801"/>
              <a:chOff x="2909088" y="1041076"/>
              <a:chExt cx="163512" cy="161925"/>
            </a:xfrm>
          </p:grpSpPr>
          <p:sp>
            <p:nvSpPr>
              <p:cNvPr id="87" name="Google Shape;87;p4"/>
              <p:cNvSpPr/>
              <p:nvPr/>
            </p:nvSpPr>
            <p:spPr>
              <a:xfrm>
                <a:off x="2909088" y="1041075"/>
                <a:ext cx="130175" cy="128588"/>
              </a:xfrm>
              <a:custGeom>
                <a:rect b="b" l="l" r="r" t="t"/>
                <a:pathLst>
                  <a:path extrusionOk="0" h="54" w="54">
                    <a:moveTo>
                      <a:pt x="27" y="54"/>
                    </a:moveTo>
                    <a:cubicBezTo>
                      <a:pt x="12" y="54"/>
                      <a:pt x="0" y="42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42" y="0"/>
                      <a:pt x="54" y="12"/>
                      <a:pt x="54" y="27"/>
                    </a:cubicBezTo>
                    <a:cubicBezTo>
                      <a:pt x="54" y="42"/>
                      <a:pt x="42" y="54"/>
                      <a:pt x="27" y="54"/>
                    </a:cubicBezTo>
                    <a:close/>
                    <a:moveTo>
                      <a:pt x="27" y="4"/>
                    </a:moveTo>
                    <a:cubicBezTo>
                      <a:pt x="14" y="4"/>
                      <a:pt x="4" y="14"/>
                      <a:pt x="4" y="27"/>
                    </a:cubicBezTo>
                    <a:cubicBezTo>
                      <a:pt x="4" y="40"/>
                      <a:pt x="14" y="50"/>
                      <a:pt x="27" y="50"/>
                    </a:cubicBezTo>
                    <a:cubicBezTo>
                      <a:pt x="40" y="50"/>
                      <a:pt x="50" y="40"/>
                      <a:pt x="50" y="27"/>
                    </a:cubicBezTo>
                    <a:cubicBezTo>
                      <a:pt x="50" y="14"/>
                      <a:pt x="40" y="4"/>
                      <a:pt x="27" y="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3015450" y="1145851"/>
                <a:ext cx="57150" cy="57150"/>
              </a:xfrm>
              <a:custGeom>
                <a:rect b="b" l="l" r="r" t="t"/>
                <a:pathLst>
                  <a:path extrusionOk="0" h="24" w="24">
                    <a:moveTo>
                      <a:pt x="22" y="24"/>
                    </a:moveTo>
                    <a:cubicBezTo>
                      <a:pt x="21" y="24"/>
                      <a:pt x="21" y="24"/>
                      <a:pt x="20" y="2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3" y="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4" y="21"/>
                      <a:pt x="24" y="22"/>
                      <a:pt x="23" y="23"/>
                    </a:cubicBezTo>
                    <a:cubicBezTo>
                      <a:pt x="23" y="24"/>
                      <a:pt x="22" y="24"/>
                      <a:pt x="22" y="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89" name="Google Shape;89;p4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" name="Google Shape;92;p5"/>
          <p:cNvSpPr txBox="1"/>
          <p:nvPr>
            <p:ph idx="1" type="subTitle"/>
          </p:nvPr>
        </p:nvSpPr>
        <p:spPr>
          <a:xfrm>
            <a:off x="4923249" y="2630674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" name="Google Shape;93;p5"/>
          <p:cNvSpPr txBox="1"/>
          <p:nvPr>
            <p:ph idx="2" type="subTitle"/>
          </p:nvPr>
        </p:nvSpPr>
        <p:spPr>
          <a:xfrm>
            <a:off x="1715375" y="2630674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4" name="Google Shape;94;p5"/>
          <p:cNvSpPr txBox="1"/>
          <p:nvPr>
            <p:ph idx="3" type="subTitle"/>
          </p:nvPr>
        </p:nvSpPr>
        <p:spPr>
          <a:xfrm>
            <a:off x="1715375" y="2227853"/>
            <a:ext cx="2505600" cy="4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95" name="Google Shape;95;p5"/>
          <p:cNvSpPr txBox="1"/>
          <p:nvPr>
            <p:ph idx="4" type="subTitle"/>
          </p:nvPr>
        </p:nvSpPr>
        <p:spPr>
          <a:xfrm>
            <a:off x="4923250" y="2227853"/>
            <a:ext cx="2505600" cy="4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ela Gothic One"/>
              <a:buNone/>
              <a:defRPr b="1" sz="24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cxnSp>
        <p:nvCxnSpPr>
          <p:cNvPr id="96" name="Google Shape;96;p5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7" name="Google Shape;97;p5"/>
          <p:cNvGrpSpPr/>
          <p:nvPr/>
        </p:nvGrpSpPr>
        <p:grpSpPr>
          <a:xfrm>
            <a:off x="7273500" y="2478263"/>
            <a:ext cx="2036750" cy="2560812"/>
            <a:chOff x="7273500" y="2478263"/>
            <a:chExt cx="2036750" cy="2560812"/>
          </a:xfrm>
        </p:grpSpPr>
        <p:grpSp>
          <p:nvGrpSpPr>
            <p:cNvPr id="98" name="Google Shape;98;p5"/>
            <p:cNvGrpSpPr/>
            <p:nvPr/>
          </p:nvGrpSpPr>
          <p:grpSpPr>
            <a:xfrm>
              <a:off x="7273500" y="4720475"/>
              <a:ext cx="1544651" cy="318600"/>
              <a:chOff x="6043400" y="3591300"/>
              <a:chExt cx="1544651" cy="318600"/>
            </a:xfrm>
          </p:grpSpPr>
          <p:sp>
            <p:nvSpPr>
              <p:cNvPr id="99" name="Google Shape;99;p5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0" name="Google Shape;100;p5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101" name="Google Shape;10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2" name="Google Shape;10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03" name="Google Shape;103;p5"/>
            <p:cNvGrpSpPr/>
            <p:nvPr/>
          </p:nvGrpSpPr>
          <p:grpSpPr>
            <a:xfrm>
              <a:off x="8430776" y="2478263"/>
              <a:ext cx="879475" cy="1439864"/>
              <a:chOff x="704550" y="2022613"/>
              <a:chExt cx="879475" cy="1439864"/>
            </a:xfrm>
          </p:grpSpPr>
          <p:sp>
            <p:nvSpPr>
              <p:cNvPr id="104" name="Google Shape;104;p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5" name="Google Shape;105;p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06" name="Google Shape;106;p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7" name="Google Shape;107;p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8" name="Google Shape;108;p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9" name="Google Shape;109;p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0" name="Google Shape;110;p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1" name="Google Shape;111;p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2" name="Google Shape;112;p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3" name="Google Shape;113;p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4" name="Google Shape;114;p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5" name="Google Shape;115;p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" name="Google Shape;116;p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7" name="Google Shape;117;p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18" name="Google Shape;118;p5"/>
            <p:cNvGrpSpPr/>
            <p:nvPr/>
          </p:nvGrpSpPr>
          <p:grpSpPr>
            <a:xfrm>
              <a:off x="7940250" y="4134088"/>
              <a:ext cx="877888" cy="469900"/>
              <a:chOff x="7327075" y="3825188"/>
              <a:chExt cx="877888" cy="469900"/>
            </a:xfrm>
          </p:grpSpPr>
          <p:sp>
            <p:nvSpPr>
              <p:cNvPr id="119" name="Google Shape;119;p5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0" name="Google Shape;120;p5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21" name="Google Shape;121;p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2" name="Google Shape;122;p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3" name="Google Shape;123;p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grpSp>
        <p:nvGrpSpPr>
          <p:cNvPr id="124" name="Google Shape;124;p5"/>
          <p:cNvGrpSpPr/>
          <p:nvPr/>
        </p:nvGrpSpPr>
        <p:grpSpPr>
          <a:xfrm>
            <a:off x="7989842" y="3606725"/>
            <a:ext cx="303300" cy="311400"/>
            <a:chOff x="1663317" y="971900"/>
            <a:chExt cx="303300" cy="311400"/>
          </a:xfrm>
        </p:grpSpPr>
        <p:sp>
          <p:nvSpPr>
            <p:cNvPr id="125" name="Google Shape;125;p5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fmla="val 23520" name="adj1"/>
              </a:avLst>
            </a:pr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 sz="26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29" name="Google Shape;129;p6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0" name="Google Shape;130;p6"/>
          <p:cNvGrpSpPr/>
          <p:nvPr/>
        </p:nvGrpSpPr>
        <p:grpSpPr>
          <a:xfrm>
            <a:off x="8164142" y="228100"/>
            <a:ext cx="303300" cy="311400"/>
            <a:chOff x="1663317" y="971900"/>
            <a:chExt cx="303300" cy="311400"/>
          </a:xfrm>
        </p:grpSpPr>
        <p:sp>
          <p:nvSpPr>
            <p:cNvPr id="131" name="Google Shape;131;p6"/>
            <p:cNvSpPr/>
            <p:nvPr/>
          </p:nvSpPr>
          <p:spPr>
            <a:xfrm>
              <a:off x="1663317" y="9719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1712517" y="1025150"/>
              <a:ext cx="204900" cy="204900"/>
            </a:xfrm>
            <a:prstGeom prst="mathPlus">
              <a:avLst>
                <a:gd fmla="val 23520" name="adj1"/>
              </a:avLst>
            </a:pr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33" name="Google Shape;133;p6"/>
          <p:cNvGrpSpPr/>
          <p:nvPr/>
        </p:nvGrpSpPr>
        <p:grpSpPr>
          <a:xfrm>
            <a:off x="7063775" y="-305037"/>
            <a:ext cx="2663974" cy="2031654"/>
            <a:chOff x="7063775" y="-305037"/>
            <a:chExt cx="2663974" cy="2031654"/>
          </a:xfrm>
        </p:grpSpPr>
        <p:grpSp>
          <p:nvGrpSpPr>
            <p:cNvPr id="134" name="Google Shape;134;p6"/>
            <p:cNvGrpSpPr/>
            <p:nvPr/>
          </p:nvGrpSpPr>
          <p:grpSpPr>
            <a:xfrm>
              <a:off x="7063775" y="-147262"/>
              <a:ext cx="877888" cy="469900"/>
              <a:chOff x="6736325" y="4051538"/>
              <a:chExt cx="877888" cy="469900"/>
            </a:xfrm>
          </p:grpSpPr>
          <p:sp>
            <p:nvSpPr>
              <p:cNvPr id="135" name="Google Shape;135;p6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6" name="Google Shape;136;p6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137" name="Google Shape;137;p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8" name="Google Shape;138;p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9" name="Google Shape;139;p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40" name="Google Shape;140;p6"/>
            <p:cNvGrpSpPr/>
            <p:nvPr/>
          </p:nvGrpSpPr>
          <p:grpSpPr>
            <a:xfrm>
              <a:off x="8632826" y="-305037"/>
              <a:ext cx="879475" cy="1439864"/>
              <a:chOff x="704550" y="2022613"/>
              <a:chExt cx="879475" cy="1439864"/>
            </a:xfrm>
          </p:grpSpPr>
          <p:sp>
            <p:nvSpPr>
              <p:cNvPr id="141" name="Google Shape;141;p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2" name="Google Shape;142;p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43" name="Google Shape;143;p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44" name="Google Shape;144;p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45" name="Google Shape;145;p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46" name="Google Shape;146;p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47" name="Google Shape;147;p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48" name="Google Shape;148;p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49" name="Google Shape;149;p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0" name="Google Shape;150;p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1" name="Google Shape;151;p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2" name="Google Shape;152;p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3" name="Google Shape;153;p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4" name="Google Shape;154;p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55" name="Google Shape;155;p6"/>
            <p:cNvGrpSpPr/>
            <p:nvPr/>
          </p:nvGrpSpPr>
          <p:grpSpPr>
            <a:xfrm flipH="1">
              <a:off x="8632825" y="1296067"/>
              <a:ext cx="1094925" cy="430550"/>
              <a:chOff x="1862850" y="1718717"/>
              <a:chExt cx="1094925" cy="430550"/>
            </a:xfrm>
          </p:grpSpPr>
          <p:sp>
            <p:nvSpPr>
              <p:cNvPr id="156" name="Google Shape;156;p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7" name="Google Shape;157;p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58" name="Google Shape;158;p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9" name="Google Shape;159;p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60" name="Google Shape;160;p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 txBox="1"/>
          <p:nvPr>
            <p:ph type="title"/>
          </p:nvPr>
        </p:nvSpPr>
        <p:spPr>
          <a:xfrm>
            <a:off x="713225" y="1073175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 sz="26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3" name="Google Shape;163;p7"/>
          <p:cNvSpPr txBox="1"/>
          <p:nvPr>
            <p:ph idx="1" type="subTitle"/>
          </p:nvPr>
        </p:nvSpPr>
        <p:spPr>
          <a:xfrm>
            <a:off x="1273675" y="1695175"/>
            <a:ext cx="3419400" cy="24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●"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64" name="Google Shape;164;p7"/>
          <p:cNvSpPr/>
          <p:nvPr>
            <p:ph idx="2" type="pic"/>
          </p:nvPr>
        </p:nvSpPr>
        <p:spPr>
          <a:xfrm>
            <a:off x="5227750" y="624375"/>
            <a:ext cx="2511000" cy="3661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165" name="Google Shape;165;p7"/>
          <p:cNvGrpSpPr/>
          <p:nvPr/>
        </p:nvGrpSpPr>
        <p:grpSpPr>
          <a:xfrm>
            <a:off x="7055913" y="1909863"/>
            <a:ext cx="2424113" cy="3080763"/>
            <a:chOff x="7055913" y="1909863"/>
            <a:chExt cx="2424113" cy="3080763"/>
          </a:xfrm>
        </p:grpSpPr>
        <p:grpSp>
          <p:nvGrpSpPr>
            <p:cNvPr id="166" name="Google Shape;166;p7"/>
            <p:cNvGrpSpPr/>
            <p:nvPr/>
          </p:nvGrpSpPr>
          <p:grpSpPr>
            <a:xfrm flipH="1">
              <a:off x="7055913" y="4461988"/>
              <a:ext cx="1544638" cy="528638"/>
              <a:chOff x="5728088" y="2646488"/>
              <a:chExt cx="1544638" cy="528638"/>
            </a:xfrm>
          </p:grpSpPr>
          <p:sp>
            <p:nvSpPr>
              <p:cNvPr id="167" name="Google Shape;167;p7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8" name="Google Shape;168;p7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169" name="Google Shape;169;p7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0" name="Google Shape;170;p7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1" name="Google Shape;171;p7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72" name="Google Shape;172;p7"/>
            <p:cNvGrpSpPr/>
            <p:nvPr/>
          </p:nvGrpSpPr>
          <p:grpSpPr>
            <a:xfrm>
              <a:off x="8600550" y="1909863"/>
              <a:ext cx="879475" cy="1439864"/>
              <a:chOff x="8600550" y="1909863"/>
              <a:chExt cx="879475" cy="1439864"/>
            </a:xfrm>
          </p:grpSpPr>
          <p:sp>
            <p:nvSpPr>
              <p:cNvPr id="173" name="Google Shape;173;p7"/>
              <p:cNvSpPr/>
              <p:nvPr/>
            </p:nvSpPr>
            <p:spPr>
              <a:xfrm flipH="1">
                <a:off x="8600551" y="190986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74" name="Google Shape;174;p7"/>
              <p:cNvGrpSpPr/>
              <p:nvPr/>
            </p:nvGrpSpPr>
            <p:grpSpPr>
              <a:xfrm>
                <a:off x="8735488" y="2048188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75" name="Google Shape;175;p7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6" name="Google Shape;176;p7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7" name="Google Shape;177;p7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8" name="Google Shape;178;p7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9" name="Google Shape;179;p7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0" name="Google Shape;180;p7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1" name="Google Shape;181;p7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2" name="Google Shape;182;p7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3" name="Google Shape;183;p7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4" name="Google Shape;184;p7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5" name="Google Shape;185;p7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6" name="Google Shape;186;p7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187" name="Google Shape;187;p7"/>
          <p:cNvCxnSpPr/>
          <p:nvPr/>
        </p:nvCxnSpPr>
        <p:spPr>
          <a:xfrm>
            <a:off x="537725" y="-215075"/>
            <a:ext cx="0" cy="105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8" name="Google Shape;188;p7"/>
          <p:cNvGrpSpPr/>
          <p:nvPr/>
        </p:nvGrpSpPr>
        <p:grpSpPr>
          <a:xfrm>
            <a:off x="8127463" y="3757538"/>
            <a:ext cx="1544638" cy="528638"/>
            <a:chOff x="5728088" y="2646488"/>
            <a:chExt cx="1544638" cy="528638"/>
          </a:xfrm>
        </p:grpSpPr>
        <p:sp>
          <p:nvSpPr>
            <p:cNvPr id="189" name="Google Shape;189;p7"/>
            <p:cNvSpPr/>
            <p:nvPr/>
          </p:nvSpPr>
          <p:spPr>
            <a:xfrm flipH="1">
              <a:off x="5728088" y="2646488"/>
              <a:ext cx="1544638" cy="528638"/>
            </a:xfrm>
            <a:custGeom>
              <a:rect b="b" l="l" r="r" t="t"/>
              <a:pathLst>
                <a:path extrusionOk="0" h="221" w="646">
                  <a:moveTo>
                    <a:pt x="620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7"/>
                    <a:pt x="12" y="208"/>
                    <a:pt x="26" y="208"/>
                  </a:cubicBezTo>
                  <a:cubicBezTo>
                    <a:pt x="588" y="208"/>
                    <a:pt x="588" y="208"/>
                    <a:pt x="588" y="208"/>
                  </a:cubicBezTo>
                  <a:cubicBezTo>
                    <a:pt x="589" y="212"/>
                    <a:pt x="591" y="215"/>
                    <a:pt x="594" y="218"/>
                  </a:cubicBezTo>
                  <a:cubicBezTo>
                    <a:pt x="597" y="220"/>
                    <a:pt x="601" y="221"/>
                    <a:pt x="604" y="221"/>
                  </a:cubicBezTo>
                  <a:cubicBezTo>
                    <a:pt x="605" y="221"/>
                    <a:pt x="605" y="221"/>
                    <a:pt x="606" y="221"/>
                  </a:cubicBezTo>
                  <a:cubicBezTo>
                    <a:pt x="606" y="221"/>
                    <a:pt x="606" y="221"/>
                    <a:pt x="606" y="221"/>
                  </a:cubicBezTo>
                  <a:cubicBezTo>
                    <a:pt x="606" y="220"/>
                    <a:pt x="606" y="220"/>
                    <a:pt x="606" y="220"/>
                  </a:cubicBezTo>
                  <a:cubicBezTo>
                    <a:pt x="604" y="217"/>
                    <a:pt x="604" y="212"/>
                    <a:pt x="604" y="208"/>
                  </a:cubicBezTo>
                  <a:cubicBezTo>
                    <a:pt x="620" y="208"/>
                    <a:pt x="620" y="208"/>
                    <a:pt x="620" y="208"/>
                  </a:cubicBezTo>
                  <a:cubicBezTo>
                    <a:pt x="634" y="208"/>
                    <a:pt x="646" y="197"/>
                    <a:pt x="646" y="183"/>
                  </a:cubicBezTo>
                  <a:cubicBezTo>
                    <a:pt x="646" y="26"/>
                    <a:pt x="646" y="26"/>
                    <a:pt x="646" y="26"/>
                  </a:cubicBezTo>
                  <a:cubicBezTo>
                    <a:pt x="646" y="12"/>
                    <a:pt x="634" y="0"/>
                    <a:pt x="620" y="0"/>
                  </a:cubicBezTo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0" name="Google Shape;190;p7"/>
            <p:cNvGrpSpPr/>
            <p:nvPr/>
          </p:nvGrpSpPr>
          <p:grpSpPr>
            <a:xfrm>
              <a:off x="5857513" y="2784594"/>
              <a:ext cx="1285800" cy="204775"/>
              <a:chOff x="5848350" y="2788450"/>
              <a:chExt cx="1285800" cy="204775"/>
            </a:xfrm>
          </p:grpSpPr>
          <p:cxnSp>
            <p:nvCxnSpPr>
              <p:cNvPr id="191" name="Google Shape;191;p7"/>
              <p:cNvCxnSpPr/>
              <p:nvPr/>
            </p:nvCxnSpPr>
            <p:spPr>
              <a:xfrm>
                <a:off x="5848350" y="2788450"/>
                <a:ext cx="1285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" name="Google Shape;192;p7"/>
              <p:cNvCxnSpPr/>
              <p:nvPr/>
            </p:nvCxnSpPr>
            <p:spPr>
              <a:xfrm>
                <a:off x="5848350" y="2890838"/>
                <a:ext cx="1285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" name="Google Shape;193;p7"/>
              <p:cNvCxnSpPr/>
              <p:nvPr/>
            </p:nvCxnSpPr>
            <p:spPr>
              <a:xfrm>
                <a:off x="5848350" y="2993225"/>
                <a:ext cx="640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8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196" name="Google Shape;196;p8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197" name="Google Shape;197;p8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198" name="Google Shape;198;p8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rect b="b" l="l" r="r" t="t"/>
                <a:pathLst>
                  <a:path extrusionOk="0" h="132" w="19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99" name="Google Shape;199;p8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00" name="Google Shape;200;p8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rect b="b" l="l" r="r" t="t"/>
                  <a:pathLst>
                    <a:path extrusionOk="0" h="67" w="69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1" name="Google Shape;201;p8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rect b="b" l="l" r="r" t="t"/>
                  <a:pathLst>
                    <a:path extrusionOk="0" h="51" w="55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02" name="Google Shape;202;p8"/>
          <p:cNvGrpSpPr/>
          <p:nvPr/>
        </p:nvGrpSpPr>
        <p:grpSpPr>
          <a:xfrm>
            <a:off x="326225" y="228100"/>
            <a:ext cx="1156134" cy="311400"/>
            <a:chOff x="326225" y="228100"/>
            <a:chExt cx="1156134" cy="311400"/>
          </a:xfrm>
        </p:grpSpPr>
        <p:sp>
          <p:nvSpPr>
            <p:cNvPr id="203" name="Google Shape;203;p8"/>
            <p:cNvSpPr/>
            <p:nvPr/>
          </p:nvSpPr>
          <p:spPr>
            <a:xfrm>
              <a:off x="326225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2642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179059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801842" y="281350"/>
              <a:ext cx="204900" cy="204900"/>
            </a:xfrm>
            <a:prstGeom prst="mathPlus">
              <a:avLst>
                <a:gd fmla="val 2352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245959" y="299200"/>
              <a:ext cx="169500" cy="169200"/>
            </a:xfrm>
            <a:prstGeom prst="flowChartMagneticTap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08" name="Google Shape;208;p8"/>
            <p:cNvGrpSpPr/>
            <p:nvPr/>
          </p:nvGrpSpPr>
          <p:grpSpPr>
            <a:xfrm>
              <a:off x="381693" y="299201"/>
              <a:ext cx="192347" cy="156850"/>
              <a:chOff x="2244725" y="192088"/>
              <a:chExt cx="7724774" cy="6299200"/>
            </a:xfrm>
          </p:grpSpPr>
          <p:sp>
            <p:nvSpPr>
              <p:cNvPr id="209" name="Google Shape;209;p8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rect b="b" l="l" r="r" t="t"/>
                <a:pathLst>
                  <a:path extrusionOk="0" h="579" w="205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rect b="b" l="l" r="r" t="t"/>
                <a:pathLst>
                  <a:path extrusionOk="0" h="418" w="1523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rect b="b" l="l" r="r" t="t"/>
                <a:pathLst>
                  <a:path extrusionOk="0" h="302" w="941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rect b="b" l="l" r="r" t="t"/>
                <a:pathLst>
                  <a:path extrusionOk="0" h="354" w="353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3" name="Google Shape;213;p8"/>
          <p:cNvSpPr txBox="1"/>
          <p:nvPr>
            <p:ph type="title"/>
          </p:nvPr>
        </p:nvSpPr>
        <p:spPr>
          <a:xfrm>
            <a:off x="713225" y="1716300"/>
            <a:ext cx="4701600" cy="18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14" name="Google Shape;214;p8"/>
          <p:cNvGrpSpPr/>
          <p:nvPr/>
        </p:nvGrpSpPr>
        <p:grpSpPr>
          <a:xfrm>
            <a:off x="6402875" y="1791175"/>
            <a:ext cx="2027900" cy="2598025"/>
            <a:chOff x="6402875" y="1791175"/>
            <a:chExt cx="2027900" cy="2598025"/>
          </a:xfrm>
        </p:grpSpPr>
        <p:grpSp>
          <p:nvGrpSpPr>
            <p:cNvPr id="215" name="Google Shape;215;p8"/>
            <p:cNvGrpSpPr/>
            <p:nvPr/>
          </p:nvGrpSpPr>
          <p:grpSpPr>
            <a:xfrm flipH="1">
              <a:off x="7482638" y="2514538"/>
              <a:ext cx="879475" cy="1439864"/>
              <a:chOff x="704550" y="2022613"/>
              <a:chExt cx="879475" cy="1439864"/>
            </a:xfrm>
          </p:grpSpPr>
          <p:sp>
            <p:nvSpPr>
              <p:cNvPr id="216" name="Google Shape;216;p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7" name="Google Shape;217;p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18" name="Google Shape;218;p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9" name="Google Shape;219;p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0" name="Google Shape;220;p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1" name="Google Shape;221;p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2" name="Google Shape;222;p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3" name="Google Shape;223;p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4" name="Google Shape;224;p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5" name="Google Shape;225;p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6" name="Google Shape;226;p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7" name="Google Shape;227;p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8" name="Google Shape;228;p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9" name="Google Shape;229;p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30" name="Google Shape;230;p8"/>
            <p:cNvGrpSpPr/>
            <p:nvPr/>
          </p:nvGrpSpPr>
          <p:grpSpPr>
            <a:xfrm flipH="1">
              <a:off x="6402875" y="3070101"/>
              <a:ext cx="877888" cy="469900"/>
              <a:chOff x="6736325" y="4051538"/>
              <a:chExt cx="877888" cy="46990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2" name="Google Shape;232;p8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33" name="Google Shape;233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4" name="Google Shape;234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35" name="Google Shape;235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36" name="Google Shape;236;p8"/>
            <p:cNvGrpSpPr/>
            <p:nvPr/>
          </p:nvGrpSpPr>
          <p:grpSpPr>
            <a:xfrm flipH="1">
              <a:off x="6402875" y="4070600"/>
              <a:ext cx="1544651" cy="318600"/>
              <a:chOff x="6043400" y="3591300"/>
              <a:chExt cx="1544651" cy="318600"/>
            </a:xfrm>
          </p:grpSpPr>
          <p:sp>
            <p:nvSpPr>
              <p:cNvPr id="237" name="Google Shape;237;p8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8" name="Google Shape;238;p8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239" name="Google Shape;239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40" name="Google Shape;240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41" name="Google Shape;241;p8"/>
            <p:cNvGrpSpPr/>
            <p:nvPr/>
          </p:nvGrpSpPr>
          <p:grpSpPr>
            <a:xfrm flipH="1">
              <a:off x="6886138" y="1791175"/>
              <a:ext cx="1544638" cy="528638"/>
              <a:chOff x="5728088" y="2646488"/>
              <a:chExt cx="1544638" cy="528638"/>
            </a:xfrm>
          </p:grpSpPr>
          <p:sp>
            <p:nvSpPr>
              <p:cNvPr id="242" name="Google Shape;242;p8"/>
              <p:cNvSpPr/>
              <p:nvPr/>
            </p:nvSpPr>
            <p:spPr>
              <a:xfrm flipH="1">
                <a:off x="5728088" y="2646488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43" name="Google Shape;243;p8"/>
              <p:cNvGrpSpPr/>
              <p:nvPr/>
            </p:nvGrpSpPr>
            <p:grpSpPr>
              <a:xfrm>
                <a:off x="5857513" y="2784594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244" name="Google Shape;244;p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45" name="Google Shape;245;p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46" name="Google Shape;246;p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247" name="Google Shape;247;p8"/>
          <p:cNvCxnSpPr/>
          <p:nvPr/>
        </p:nvCxnSpPr>
        <p:spPr>
          <a:xfrm>
            <a:off x="709875" y="1725275"/>
            <a:ext cx="4708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8"/>
          <p:cNvCxnSpPr/>
          <p:nvPr/>
        </p:nvCxnSpPr>
        <p:spPr>
          <a:xfrm>
            <a:off x="709875" y="3540000"/>
            <a:ext cx="4708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9"/>
          <p:cNvGrpSpPr/>
          <p:nvPr/>
        </p:nvGrpSpPr>
        <p:grpSpPr>
          <a:xfrm>
            <a:off x="326250" y="4505375"/>
            <a:ext cx="8491500" cy="318625"/>
            <a:chOff x="326250" y="4505375"/>
            <a:chExt cx="8491500" cy="318625"/>
          </a:xfrm>
        </p:grpSpPr>
        <p:sp>
          <p:nvSpPr>
            <p:cNvPr id="251" name="Google Shape;251;p9"/>
            <p:cNvSpPr/>
            <p:nvPr/>
          </p:nvSpPr>
          <p:spPr>
            <a:xfrm>
              <a:off x="326250" y="4505400"/>
              <a:ext cx="8491500" cy="318600"/>
            </a:xfrm>
            <a:prstGeom prst="roundRect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52" name="Google Shape;252;p9"/>
            <p:cNvGrpSpPr/>
            <p:nvPr/>
          </p:nvGrpSpPr>
          <p:grpSpPr>
            <a:xfrm>
              <a:off x="8361877" y="4505375"/>
              <a:ext cx="455613" cy="318598"/>
              <a:chOff x="8362100" y="4505388"/>
              <a:chExt cx="455613" cy="315913"/>
            </a:xfrm>
          </p:grpSpPr>
          <p:sp>
            <p:nvSpPr>
              <p:cNvPr id="253" name="Google Shape;253;p9"/>
              <p:cNvSpPr/>
              <p:nvPr/>
            </p:nvSpPr>
            <p:spPr>
              <a:xfrm>
                <a:off x="8362100" y="4505388"/>
                <a:ext cx="455613" cy="315913"/>
              </a:xfrm>
              <a:custGeom>
                <a:rect b="b" l="l" r="r" t="t"/>
                <a:pathLst>
                  <a:path extrusionOk="0" h="132" w="190">
                    <a:moveTo>
                      <a:pt x="0" y="132"/>
                    </a:moveTo>
                    <a:cubicBezTo>
                      <a:pt x="124" y="132"/>
                      <a:pt x="124" y="132"/>
                      <a:pt x="124" y="132"/>
                    </a:cubicBezTo>
                    <a:cubicBezTo>
                      <a:pt x="160" y="132"/>
                      <a:pt x="190" y="102"/>
                      <a:pt x="190" y="66"/>
                    </a:cubicBezTo>
                    <a:cubicBezTo>
                      <a:pt x="190" y="29"/>
                      <a:pt x="160" y="0"/>
                      <a:pt x="124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54" name="Google Shape;254;p9"/>
              <p:cNvGrpSpPr/>
              <p:nvPr/>
            </p:nvGrpSpPr>
            <p:grpSpPr>
              <a:xfrm>
                <a:off x="8477349" y="4595021"/>
                <a:ext cx="161419" cy="156795"/>
                <a:chOff x="10138900" y="2314588"/>
                <a:chExt cx="165101" cy="160338"/>
              </a:xfrm>
            </p:grpSpPr>
            <p:sp>
              <p:nvSpPr>
                <p:cNvPr id="255" name="Google Shape;255;p9"/>
                <p:cNvSpPr/>
                <p:nvPr/>
              </p:nvSpPr>
              <p:spPr>
                <a:xfrm>
                  <a:off x="10138900" y="2314588"/>
                  <a:ext cx="165100" cy="160338"/>
                </a:xfrm>
                <a:custGeom>
                  <a:rect b="b" l="l" r="r" t="t"/>
                  <a:pathLst>
                    <a:path extrusionOk="0" h="67" w="69">
                      <a:moveTo>
                        <a:pt x="41" y="67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0" y="67"/>
                        <a:pt x="40" y="67"/>
                        <a:pt x="40" y="66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0" y="25"/>
                        <a:pt x="0" y="25"/>
                        <a:pt x="0" y="24"/>
                      </a:cubicBezTo>
                      <a:cubicBezTo>
                        <a:pt x="0" y="24"/>
                        <a:pt x="0" y="23"/>
                        <a:pt x="1" y="2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8" y="0"/>
                        <a:pt x="69" y="0"/>
                        <a:pt x="69" y="0"/>
                      </a:cubicBezTo>
                      <a:cubicBezTo>
                        <a:pt x="69" y="1"/>
                        <a:pt x="69" y="1"/>
                        <a:pt x="69" y="2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2" y="67"/>
                        <a:pt x="41" y="67"/>
                        <a:pt x="41" y="67"/>
                      </a:cubicBezTo>
                      <a:close/>
                      <a:moveTo>
                        <a:pt x="5" y="24"/>
                      </a:moveTo>
                      <a:cubicBezTo>
                        <a:pt x="34" y="32"/>
                        <a:pt x="34" y="32"/>
                        <a:pt x="34" y="32"/>
                      </a:cubicBezTo>
                      <a:cubicBezTo>
                        <a:pt x="35" y="32"/>
                        <a:pt x="35" y="32"/>
                        <a:pt x="35" y="33"/>
                      </a:cubicBezTo>
                      <a:cubicBezTo>
                        <a:pt x="41" y="62"/>
                        <a:pt x="41" y="62"/>
                        <a:pt x="41" y="62"/>
                      </a:cubicBezTo>
                      <a:cubicBezTo>
                        <a:pt x="66" y="3"/>
                        <a:pt x="66" y="3"/>
                        <a:pt x="66" y="3"/>
                      </a:cubicBezTo>
                      <a:lnTo>
                        <a:pt x="5" y="2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" name="Google Shape;256;p9"/>
                <p:cNvSpPr/>
                <p:nvPr/>
              </p:nvSpPr>
              <p:spPr>
                <a:xfrm>
                  <a:off x="10216688" y="2314588"/>
                  <a:ext cx="87313" cy="80963"/>
                </a:xfrm>
                <a:custGeom>
                  <a:rect b="b" l="l" r="r" t="t"/>
                  <a:pathLst>
                    <a:path extrusionOk="0" h="51" w="55">
                      <a:moveTo>
                        <a:pt x="3" y="51"/>
                      </a:moveTo>
                      <a:lnTo>
                        <a:pt x="0" y="48"/>
                      </a:lnTo>
                      <a:lnTo>
                        <a:pt x="52" y="0"/>
                      </a:lnTo>
                      <a:lnTo>
                        <a:pt x="55" y="3"/>
                      </a:lnTo>
                      <a:lnTo>
                        <a:pt x="3" y="5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chemeClr val="accent4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257" name="Google Shape;257;p9"/>
          <p:cNvSpPr txBox="1"/>
          <p:nvPr>
            <p:ph type="title"/>
          </p:nvPr>
        </p:nvSpPr>
        <p:spPr>
          <a:xfrm>
            <a:off x="3872900" y="1734275"/>
            <a:ext cx="4557900" cy="150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8" name="Google Shape;258;p9"/>
          <p:cNvSpPr txBox="1"/>
          <p:nvPr>
            <p:ph idx="1" type="subTitle"/>
          </p:nvPr>
        </p:nvSpPr>
        <p:spPr>
          <a:xfrm>
            <a:off x="3872900" y="3241711"/>
            <a:ext cx="4557900" cy="2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59" name="Google Shape;259;p9"/>
          <p:cNvGrpSpPr/>
          <p:nvPr/>
        </p:nvGrpSpPr>
        <p:grpSpPr>
          <a:xfrm>
            <a:off x="7661600" y="228100"/>
            <a:ext cx="1156134" cy="311400"/>
            <a:chOff x="7661600" y="228100"/>
            <a:chExt cx="1156134" cy="311400"/>
          </a:xfrm>
        </p:grpSpPr>
        <p:sp>
          <p:nvSpPr>
            <p:cNvPr id="260" name="Google Shape;260;p9"/>
            <p:cNvSpPr/>
            <p:nvPr/>
          </p:nvSpPr>
          <p:spPr>
            <a:xfrm>
              <a:off x="7661600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8088017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8514434" y="228100"/>
              <a:ext cx="303300" cy="311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8137217" y="281350"/>
              <a:ext cx="204900" cy="204900"/>
            </a:xfrm>
            <a:prstGeom prst="mathPlus">
              <a:avLst>
                <a:gd fmla="val 2352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8581334" y="299200"/>
              <a:ext cx="169500" cy="169200"/>
            </a:xfrm>
            <a:prstGeom prst="flowChartMagneticTap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265" name="Google Shape;265;p9"/>
            <p:cNvGrpSpPr/>
            <p:nvPr/>
          </p:nvGrpSpPr>
          <p:grpSpPr>
            <a:xfrm>
              <a:off x="7717068" y="305376"/>
              <a:ext cx="192347" cy="156850"/>
              <a:chOff x="2244725" y="192088"/>
              <a:chExt cx="7724774" cy="6299200"/>
            </a:xfrm>
          </p:grpSpPr>
          <p:sp>
            <p:nvSpPr>
              <p:cNvPr id="266" name="Google Shape;266;p9"/>
              <p:cNvSpPr/>
              <p:nvPr/>
            </p:nvSpPr>
            <p:spPr>
              <a:xfrm>
                <a:off x="2244725" y="192088"/>
                <a:ext cx="7724774" cy="2182813"/>
              </a:xfrm>
              <a:custGeom>
                <a:rect b="b" l="l" r="r" t="t"/>
                <a:pathLst>
                  <a:path extrusionOk="0" h="579" w="2050">
                    <a:moveTo>
                      <a:pt x="0" y="500"/>
                    </a:moveTo>
                    <a:cubicBezTo>
                      <a:pt x="41" y="459"/>
                      <a:pt x="81" y="414"/>
                      <a:pt x="125" y="376"/>
                    </a:cubicBezTo>
                    <a:cubicBezTo>
                      <a:pt x="310" y="216"/>
                      <a:pt x="524" y="112"/>
                      <a:pt x="765" y="71"/>
                    </a:cubicBezTo>
                    <a:cubicBezTo>
                      <a:pt x="1179" y="0"/>
                      <a:pt x="1553" y="95"/>
                      <a:pt x="1883" y="355"/>
                    </a:cubicBezTo>
                    <a:cubicBezTo>
                      <a:pt x="1934" y="395"/>
                      <a:pt x="1980" y="442"/>
                      <a:pt x="2026" y="487"/>
                    </a:cubicBezTo>
                    <a:cubicBezTo>
                      <a:pt x="2050" y="510"/>
                      <a:pt x="2049" y="540"/>
                      <a:pt x="2028" y="560"/>
                    </a:cubicBezTo>
                    <a:cubicBezTo>
                      <a:pt x="2007" y="579"/>
                      <a:pt x="1979" y="576"/>
                      <a:pt x="1956" y="553"/>
                    </a:cubicBezTo>
                    <a:cubicBezTo>
                      <a:pt x="1953" y="550"/>
                      <a:pt x="1950" y="547"/>
                      <a:pt x="1948" y="544"/>
                    </a:cubicBezTo>
                    <a:cubicBezTo>
                      <a:pt x="1820" y="410"/>
                      <a:pt x="1670" y="307"/>
                      <a:pt x="1497" y="238"/>
                    </a:cubicBezTo>
                    <a:cubicBezTo>
                      <a:pt x="1007" y="42"/>
                      <a:pt x="462" y="158"/>
                      <a:pt x="93" y="538"/>
                    </a:cubicBezTo>
                    <a:cubicBezTo>
                      <a:pt x="57" y="574"/>
                      <a:pt x="28" y="571"/>
                      <a:pt x="0" y="528"/>
                    </a:cubicBezTo>
                    <a:cubicBezTo>
                      <a:pt x="0" y="519"/>
                      <a:pt x="0" y="510"/>
                      <a:pt x="0" y="5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3240088" y="1990726"/>
                <a:ext cx="5738812" cy="1576388"/>
              </a:xfrm>
              <a:custGeom>
                <a:rect b="b" l="l" r="r" t="t"/>
                <a:pathLst>
                  <a:path extrusionOk="0" h="418" w="1523">
                    <a:moveTo>
                      <a:pt x="769" y="0"/>
                    </a:moveTo>
                    <a:cubicBezTo>
                      <a:pt x="1046" y="6"/>
                      <a:pt x="1294" y="113"/>
                      <a:pt x="1493" y="328"/>
                    </a:cubicBezTo>
                    <a:cubicBezTo>
                      <a:pt x="1523" y="360"/>
                      <a:pt x="1512" y="404"/>
                      <a:pt x="1473" y="413"/>
                    </a:cubicBezTo>
                    <a:cubicBezTo>
                      <a:pt x="1451" y="418"/>
                      <a:pt x="1435" y="408"/>
                      <a:pt x="1421" y="392"/>
                    </a:cubicBezTo>
                    <a:cubicBezTo>
                      <a:pt x="1372" y="338"/>
                      <a:pt x="1317" y="291"/>
                      <a:pt x="1257" y="251"/>
                    </a:cubicBezTo>
                    <a:cubicBezTo>
                      <a:pt x="890" y="6"/>
                      <a:pt x="403" y="59"/>
                      <a:pt x="98" y="377"/>
                    </a:cubicBezTo>
                    <a:cubicBezTo>
                      <a:pt x="89" y="387"/>
                      <a:pt x="78" y="397"/>
                      <a:pt x="65" y="402"/>
                    </a:cubicBezTo>
                    <a:cubicBezTo>
                      <a:pt x="45" y="409"/>
                      <a:pt x="23" y="399"/>
                      <a:pt x="12" y="381"/>
                    </a:cubicBezTo>
                    <a:cubicBezTo>
                      <a:pt x="0" y="362"/>
                      <a:pt x="1" y="339"/>
                      <a:pt x="19" y="322"/>
                    </a:cubicBezTo>
                    <a:cubicBezTo>
                      <a:pt x="55" y="287"/>
                      <a:pt x="90" y="251"/>
                      <a:pt x="130" y="219"/>
                    </a:cubicBezTo>
                    <a:cubicBezTo>
                      <a:pt x="312" y="75"/>
                      <a:pt x="521" y="3"/>
                      <a:pt x="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4318000" y="3717926"/>
                <a:ext cx="3544888" cy="1138238"/>
              </a:xfrm>
              <a:custGeom>
                <a:rect b="b" l="l" r="r" t="t"/>
                <a:pathLst>
                  <a:path extrusionOk="0" h="302" w="941">
                    <a:moveTo>
                      <a:pt x="485" y="0"/>
                    </a:moveTo>
                    <a:cubicBezTo>
                      <a:pt x="649" y="3"/>
                      <a:pt x="801" y="72"/>
                      <a:pt x="920" y="211"/>
                    </a:cubicBezTo>
                    <a:cubicBezTo>
                      <a:pt x="941" y="235"/>
                      <a:pt x="941" y="264"/>
                      <a:pt x="919" y="283"/>
                    </a:cubicBezTo>
                    <a:cubicBezTo>
                      <a:pt x="897" y="302"/>
                      <a:pt x="869" y="299"/>
                      <a:pt x="847" y="274"/>
                    </a:cubicBezTo>
                    <a:cubicBezTo>
                      <a:pt x="768" y="181"/>
                      <a:pt x="668" y="122"/>
                      <a:pt x="547" y="104"/>
                    </a:cubicBezTo>
                    <a:cubicBezTo>
                      <a:pt x="374" y="78"/>
                      <a:pt x="227" y="129"/>
                      <a:pt x="105" y="254"/>
                    </a:cubicBezTo>
                    <a:cubicBezTo>
                      <a:pt x="100" y="259"/>
                      <a:pt x="96" y="264"/>
                      <a:pt x="91" y="268"/>
                    </a:cubicBezTo>
                    <a:cubicBezTo>
                      <a:pt x="71" y="288"/>
                      <a:pt x="43" y="290"/>
                      <a:pt x="23" y="272"/>
                    </a:cubicBezTo>
                    <a:cubicBezTo>
                      <a:pt x="3" y="254"/>
                      <a:pt x="0" y="223"/>
                      <a:pt x="21" y="203"/>
                    </a:cubicBezTo>
                    <a:cubicBezTo>
                      <a:pt x="58" y="167"/>
                      <a:pt x="95" y="131"/>
                      <a:pt x="136" y="102"/>
                    </a:cubicBezTo>
                    <a:cubicBezTo>
                      <a:pt x="235" y="33"/>
                      <a:pt x="346" y="1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5429250" y="5157788"/>
                <a:ext cx="1330325" cy="1333500"/>
              </a:xfrm>
              <a:custGeom>
                <a:rect b="b" l="l" r="r" t="t"/>
                <a:pathLst>
                  <a:path extrusionOk="0" h="354" w="353">
                    <a:moveTo>
                      <a:pt x="0" y="177"/>
                    </a:moveTo>
                    <a:cubicBezTo>
                      <a:pt x="0" y="79"/>
                      <a:pt x="79" y="0"/>
                      <a:pt x="178" y="0"/>
                    </a:cubicBezTo>
                    <a:cubicBezTo>
                      <a:pt x="275" y="1"/>
                      <a:pt x="353" y="79"/>
                      <a:pt x="353" y="177"/>
                    </a:cubicBezTo>
                    <a:cubicBezTo>
                      <a:pt x="353" y="276"/>
                      <a:pt x="274" y="354"/>
                      <a:pt x="176" y="354"/>
                    </a:cubicBezTo>
                    <a:cubicBezTo>
                      <a:pt x="78" y="353"/>
                      <a:pt x="0" y="275"/>
                      <a:pt x="0" y="177"/>
                    </a:cubicBezTo>
                    <a:close/>
                    <a:moveTo>
                      <a:pt x="97" y="177"/>
                    </a:moveTo>
                    <a:cubicBezTo>
                      <a:pt x="97" y="221"/>
                      <a:pt x="132" y="257"/>
                      <a:pt x="176" y="257"/>
                    </a:cubicBezTo>
                    <a:cubicBezTo>
                      <a:pt x="220" y="258"/>
                      <a:pt x="256" y="222"/>
                      <a:pt x="257" y="178"/>
                    </a:cubicBezTo>
                    <a:cubicBezTo>
                      <a:pt x="257" y="133"/>
                      <a:pt x="221" y="97"/>
                      <a:pt x="176" y="97"/>
                    </a:cubicBezTo>
                    <a:cubicBezTo>
                      <a:pt x="132" y="97"/>
                      <a:pt x="97" y="132"/>
                      <a:pt x="97" y="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270" name="Google Shape;270;p9"/>
          <p:cNvCxnSpPr/>
          <p:nvPr/>
        </p:nvCxnSpPr>
        <p:spPr>
          <a:xfrm>
            <a:off x="3860450" y="1752225"/>
            <a:ext cx="4582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9"/>
          <p:cNvCxnSpPr/>
          <p:nvPr/>
        </p:nvCxnSpPr>
        <p:spPr>
          <a:xfrm>
            <a:off x="3860450" y="3225900"/>
            <a:ext cx="4582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2" name="Google Shape;272;p9"/>
          <p:cNvGrpSpPr/>
          <p:nvPr/>
        </p:nvGrpSpPr>
        <p:grpSpPr>
          <a:xfrm>
            <a:off x="569876" y="519838"/>
            <a:ext cx="1904537" cy="3936350"/>
            <a:chOff x="704550" y="486238"/>
            <a:chExt cx="1904537" cy="3936350"/>
          </a:xfrm>
        </p:grpSpPr>
        <p:grpSp>
          <p:nvGrpSpPr>
            <p:cNvPr id="273" name="Google Shape;273;p9"/>
            <p:cNvGrpSpPr/>
            <p:nvPr/>
          </p:nvGrpSpPr>
          <p:grpSpPr>
            <a:xfrm>
              <a:off x="1731200" y="3952688"/>
              <a:ext cx="877888" cy="469900"/>
              <a:chOff x="6736325" y="4051538"/>
              <a:chExt cx="877888" cy="469900"/>
            </a:xfrm>
          </p:grpSpPr>
          <p:sp>
            <p:nvSpPr>
              <p:cNvPr id="274" name="Google Shape;274;p9"/>
              <p:cNvSpPr/>
              <p:nvPr/>
            </p:nvSpPr>
            <p:spPr>
              <a:xfrm>
                <a:off x="6736325" y="405153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75" name="Google Shape;275;p9"/>
              <p:cNvGrpSpPr/>
              <p:nvPr/>
            </p:nvGrpSpPr>
            <p:grpSpPr>
              <a:xfrm>
                <a:off x="6844621" y="416635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76" name="Google Shape;276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7" name="Google Shape;277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8" name="Google Shape;278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79" name="Google Shape;279;p9"/>
            <p:cNvGrpSpPr/>
            <p:nvPr/>
          </p:nvGrpSpPr>
          <p:grpSpPr>
            <a:xfrm>
              <a:off x="704551" y="2790588"/>
              <a:ext cx="879475" cy="1439864"/>
              <a:chOff x="704550" y="2022613"/>
              <a:chExt cx="879475" cy="1439864"/>
            </a:xfrm>
          </p:grpSpPr>
          <p:sp>
            <p:nvSpPr>
              <p:cNvPr id="280" name="Google Shape;280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81" name="Google Shape;281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282" name="Google Shape;282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3" name="Google Shape;283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4" name="Google Shape;284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5" name="Google Shape;285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6" name="Google Shape;286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7" name="Google Shape;287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8" name="Google Shape;288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9" name="Google Shape;289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90" name="Google Shape;290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91" name="Google Shape;291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92" name="Google Shape;292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93" name="Google Shape;293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94" name="Google Shape;294;p9"/>
            <p:cNvGrpSpPr/>
            <p:nvPr/>
          </p:nvGrpSpPr>
          <p:grpSpPr>
            <a:xfrm flipH="1">
              <a:off x="705338" y="486238"/>
              <a:ext cx="877888" cy="469900"/>
              <a:chOff x="7327075" y="3825188"/>
              <a:chExt cx="877888" cy="469900"/>
            </a:xfrm>
          </p:grpSpPr>
          <p:sp>
            <p:nvSpPr>
              <p:cNvPr id="295" name="Google Shape;295;p9"/>
              <p:cNvSpPr/>
              <p:nvPr/>
            </p:nvSpPr>
            <p:spPr>
              <a:xfrm>
                <a:off x="7327075" y="3825188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96" name="Google Shape;296;p9"/>
              <p:cNvGrpSpPr/>
              <p:nvPr/>
            </p:nvGrpSpPr>
            <p:grpSpPr>
              <a:xfrm>
                <a:off x="7435371" y="3940000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297" name="Google Shape;297;p9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98" name="Google Shape;298;p9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99" name="Google Shape;299;p9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00" name="Google Shape;300;p9"/>
            <p:cNvGrpSpPr/>
            <p:nvPr/>
          </p:nvGrpSpPr>
          <p:grpSpPr>
            <a:xfrm>
              <a:off x="1432201" y="1075788"/>
              <a:ext cx="879475" cy="1439864"/>
              <a:chOff x="704550" y="2022613"/>
              <a:chExt cx="879475" cy="1439864"/>
            </a:xfrm>
          </p:grpSpPr>
          <p:sp>
            <p:nvSpPr>
              <p:cNvPr id="301" name="Google Shape;301;p9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02" name="Google Shape;302;p9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303" name="Google Shape;303;p9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4" name="Google Shape;304;p9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6" name="Google Shape;306;p9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7" name="Google Shape;307;p9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8" name="Google Shape;308;p9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9" name="Google Shape;309;p9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10" name="Google Shape;310;p9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11" name="Google Shape;311;p9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12" name="Google Shape;312;p9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13" name="Google Shape;313;p9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14" name="Google Shape;314;p9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0"/>
          <p:cNvSpPr/>
          <p:nvPr>
            <p:ph idx="2" type="pic"/>
          </p:nvPr>
        </p:nvSpPr>
        <p:spPr>
          <a:xfrm>
            <a:off x="-28875" y="-38475"/>
            <a:ext cx="9217200" cy="52242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4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ela Gothic One"/>
              <a:buNone/>
              <a:defRPr sz="26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b="1"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b="1"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b="1"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b="1"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b="1"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b="1"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b="1"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ela Gothic One"/>
              <a:buNone/>
              <a:defRPr b="1" sz="3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python.langchain.com/v0.2/docs/tutorials/qa_chat_history/" TargetMode="External"/><Relationship Id="rId4" Type="http://schemas.openxmlformats.org/officeDocument/2006/relationships/hyperlink" Target="https://python.langchain.com/v0.2/docs/tutorials/qa_chat_history/" TargetMode="External"/><Relationship Id="rId5" Type="http://schemas.openxmlformats.org/officeDocument/2006/relationships/hyperlink" Target="https://medium.com/@srinidhi.g1997/genai-document-summarization-using-langchain-framework-9a502354a939" TargetMode="External"/><Relationship Id="rId6" Type="http://schemas.openxmlformats.org/officeDocument/2006/relationships/hyperlink" Target="https://arxiv.org/abs/2412.15605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11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kaggle.com/datasets/gauravduttakiit/resume-dataset" TargetMode="External"/><Relationship Id="rId4" Type="http://schemas.openxmlformats.org/officeDocument/2006/relationships/hyperlink" Target="https://gizasystems.sharepoint.com/sites/DataTeam/Shared%20Documents/Forms/AllItems.aspx?e=5%3Ac59600bb53af4d1eb93e39f7baf35621&amp;sharingv2=true&amp;fromShare=true&amp;at=9&amp;CT=1733668148155&amp;OR=OWA%2DNT%2DMail&amp;CID=3e670673%2D2dc7%2D63ba%2D44e3%2D3ce303f8ea38&amp;FolderCTID=0x0120001DBA14CD8C69BE4BBD735927154F70BB&amp;id=%2Fsites%2FDataTeam%2FShared%20Documents%2FGeneral%2F01%5FDocumentations%2F01%5FTeam%5FEssentials%2FDataTeam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26"/>
          <p:cNvSpPr txBox="1"/>
          <p:nvPr>
            <p:ph type="ctrTitle"/>
          </p:nvPr>
        </p:nvSpPr>
        <p:spPr>
          <a:xfrm>
            <a:off x="713225" y="948052"/>
            <a:ext cx="4709100" cy="18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Talent Acquisition ChatBot</a:t>
            </a:r>
            <a:endParaRPr/>
          </a:p>
        </p:txBody>
      </p:sp>
      <p:sp>
        <p:nvSpPr>
          <p:cNvPr id="819" name="Google Shape;819;p26"/>
          <p:cNvSpPr txBox="1"/>
          <p:nvPr>
            <p:ph idx="1" type="subTitle"/>
          </p:nvPr>
        </p:nvSpPr>
        <p:spPr>
          <a:xfrm>
            <a:off x="713225" y="2888850"/>
            <a:ext cx="4709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By: Mariam Ashraf &amp; Mariam Elseedawy</a:t>
            </a:r>
            <a:endParaRPr sz="1800"/>
          </a:p>
        </p:txBody>
      </p:sp>
      <p:grpSp>
        <p:nvGrpSpPr>
          <p:cNvPr id="820" name="Google Shape;820;p26"/>
          <p:cNvGrpSpPr/>
          <p:nvPr/>
        </p:nvGrpSpPr>
        <p:grpSpPr>
          <a:xfrm>
            <a:off x="5832488" y="765713"/>
            <a:ext cx="2598275" cy="3568950"/>
            <a:chOff x="5832488" y="765713"/>
            <a:chExt cx="2598275" cy="3568950"/>
          </a:xfrm>
        </p:grpSpPr>
        <p:grpSp>
          <p:nvGrpSpPr>
            <p:cNvPr id="821" name="Google Shape;821;p26"/>
            <p:cNvGrpSpPr/>
            <p:nvPr/>
          </p:nvGrpSpPr>
          <p:grpSpPr>
            <a:xfrm>
              <a:off x="7552875" y="3864763"/>
              <a:ext cx="877888" cy="469900"/>
              <a:chOff x="7552875" y="3864763"/>
              <a:chExt cx="877888" cy="469900"/>
            </a:xfrm>
          </p:grpSpPr>
          <p:sp>
            <p:nvSpPr>
              <p:cNvPr id="822" name="Google Shape;822;p26"/>
              <p:cNvSpPr/>
              <p:nvPr/>
            </p:nvSpPr>
            <p:spPr>
              <a:xfrm>
                <a:off x="7552875" y="3864763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23" name="Google Shape;823;p26"/>
              <p:cNvGrpSpPr/>
              <p:nvPr/>
            </p:nvGrpSpPr>
            <p:grpSpPr>
              <a:xfrm>
                <a:off x="7661171" y="3979575"/>
                <a:ext cx="667073" cy="204775"/>
                <a:chOff x="5848350" y="2788450"/>
                <a:chExt cx="1285800" cy="204775"/>
              </a:xfrm>
            </p:grpSpPr>
            <p:cxnSp>
              <p:nvCxnSpPr>
                <p:cNvPr id="824" name="Google Shape;824;p2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25" name="Google Shape;825;p2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26" name="Google Shape;826;p2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27" name="Google Shape;827;p26"/>
            <p:cNvGrpSpPr/>
            <p:nvPr/>
          </p:nvGrpSpPr>
          <p:grpSpPr>
            <a:xfrm>
              <a:off x="5832488" y="2799813"/>
              <a:ext cx="1544638" cy="528638"/>
              <a:chOff x="5832488" y="2799813"/>
              <a:chExt cx="1544638" cy="528638"/>
            </a:xfrm>
          </p:grpSpPr>
          <p:sp>
            <p:nvSpPr>
              <p:cNvPr id="828" name="Google Shape;828;p26"/>
              <p:cNvSpPr/>
              <p:nvPr/>
            </p:nvSpPr>
            <p:spPr>
              <a:xfrm flipH="1">
                <a:off x="5832488" y="2799813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29" name="Google Shape;829;p26"/>
              <p:cNvGrpSpPr/>
              <p:nvPr/>
            </p:nvGrpSpPr>
            <p:grpSpPr>
              <a:xfrm>
                <a:off x="5961913" y="2937919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830" name="Google Shape;830;p2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31" name="Google Shape;831;p2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32" name="Google Shape;832;p2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33" name="Google Shape;833;p26"/>
            <p:cNvGrpSpPr/>
            <p:nvPr/>
          </p:nvGrpSpPr>
          <p:grpSpPr>
            <a:xfrm>
              <a:off x="7552875" y="765713"/>
              <a:ext cx="877888" cy="1947862"/>
              <a:chOff x="7552875" y="765713"/>
              <a:chExt cx="877888" cy="1947862"/>
            </a:xfrm>
          </p:grpSpPr>
          <p:sp>
            <p:nvSpPr>
              <p:cNvPr id="834" name="Google Shape;834;p26"/>
              <p:cNvSpPr/>
              <p:nvPr/>
            </p:nvSpPr>
            <p:spPr>
              <a:xfrm>
                <a:off x="7552875" y="765713"/>
                <a:ext cx="877888" cy="1947862"/>
              </a:xfrm>
              <a:custGeom>
                <a:rect b="b" l="l" r="r" t="t"/>
                <a:pathLst>
                  <a:path extrusionOk="0" h="815" w="367">
                    <a:moveTo>
                      <a:pt x="342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4"/>
                      <a:pt x="0" y="28"/>
                    </a:cubicBezTo>
                    <a:cubicBezTo>
                      <a:pt x="0" y="777"/>
                      <a:pt x="0" y="777"/>
                      <a:pt x="0" y="777"/>
                    </a:cubicBezTo>
                    <a:cubicBezTo>
                      <a:pt x="0" y="791"/>
                      <a:pt x="11" y="802"/>
                      <a:pt x="25" y="802"/>
                    </a:cubicBezTo>
                    <a:cubicBezTo>
                      <a:pt x="309" y="802"/>
                      <a:pt x="309" y="802"/>
                      <a:pt x="309" y="802"/>
                    </a:cubicBezTo>
                    <a:cubicBezTo>
                      <a:pt x="310" y="806"/>
                      <a:pt x="312" y="809"/>
                      <a:pt x="315" y="811"/>
                    </a:cubicBezTo>
                    <a:cubicBezTo>
                      <a:pt x="318" y="814"/>
                      <a:pt x="322" y="815"/>
                      <a:pt x="326" y="815"/>
                    </a:cubicBezTo>
                    <a:cubicBezTo>
                      <a:pt x="326" y="815"/>
                      <a:pt x="327" y="815"/>
                      <a:pt x="327" y="815"/>
                    </a:cubicBezTo>
                    <a:cubicBezTo>
                      <a:pt x="328" y="815"/>
                      <a:pt x="328" y="815"/>
                      <a:pt x="328" y="815"/>
                    </a:cubicBezTo>
                    <a:cubicBezTo>
                      <a:pt x="328" y="814"/>
                      <a:pt x="328" y="814"/>
                      <a:pt x="328" y="814"/>
                    </a:cubicBezTo>
                    <a:cubicBezTo>
                      <a:pt x="326" y="810"/>
                      <a:pt x="325" y="806"/>
                      <a:pt x="326" y="802"/>
                    </a:cubicBezTo>
                    <a:cubicBezTo>
                      <a:pt x="342" y="802"/>
                      <a:pt x="342" y="802"/>
                      <a:pt x="342" y="802"/>
                    </a:cubicBezTo>
                    <a:cubicBezTo>
                      <a:pt x="356" y="802"/>
                      <a:pt x="367" y="791"/>
                      <a:pt x="367" y="777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35" name="Google Shape;835;p26"/>
              <p:cNvGrpSpPr/>
              <p:nvPr/>
            </p:nvGrpSpPr>
            <p:grpSpPr>
              <a:xfrm>
                <a:off x="7679138" y="903750"/>
                <a:ext cx="609600" cy="1625513"/>
                <a:chOff x="7453338" y="715125"/>
                <a:chExt cx="609600" cy="1625513"/>
              </a:xfrm>
            </p:grpSpPr>
            <p:cxnSp>
              <p:nvCxnSpPr>
                <p:cNvPr id="836" name="Google Shape;836;p2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37" name="Google Shape;837;p2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38" name="Google Shape;838;p2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39" name="Google Shape;839;p2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0" name="Google Shape;840;p2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1" name="Google Shape;841;p2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2" name="Google Shape;842;p2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3" name="Google Shape;843;p2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4" name="Google Shape;844;p2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5" name="Google Shape;845;p2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6" name="Google Shape;846;p2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7" name="Google Shape;847;p26"/>
                <p:cNvCxnSpPr/>
                <p:nvPr/>
              </p:nvCxnSpPr>
              <p:spPr>
                <a:xfrm>
                  <a:off x="7453338" y="183266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8" name="Google Shape;848;p26"/>
                <p:cNvCxnSpPr/>
                <p:nvPr/>
              </p:nvCxnSpPr>
              <p:spPr>
                <a:xfrm>
                  <a:off x="7453338" y="193425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49" name="Google Shape;849;p26"/>
                <p:cNvCxnSpPr/>
                <p:nvPr/>
              </p:nvCxnSpPr>
              <p:spPr>
                <a:xfrm>
                  <a:off x="7453338" y="203585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50" name="Google Shape;850;p26"/>
                <p:cNvCxnSpPr/>
                <p:nvPr/>
              </p:nvCxnSpPr>
              <p:spPr>
                <a:xfrm>
                  <a:off x="7453338" y="213744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51" name="Google Shape;851;p26"/>
                <p:cNvCxnSpPr/>
                <p:nvPr/>
              </p:nvCxnSpPr>
              <p:spPr>
                <a:xfrm>
                  <a:off x="7453338" y="223904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52" name="Google Shape;852;p26"/>
                <p:cNvCxnSpPr/>
                <p:nvPr/>
              </p:nvCxnSpPr>
              <p:spPr>
                <a:xfrm>
                  <a:off x="7453338" y="2340638"/>
                  <a:ext cx="292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53" name="Google Shape;853;p26"/>
            <p:cNvGrpSpPr/>
            <p:nvPr/>
          </p:nvGrpSpPr>
          <p:grpSpPr>
            <a:xfrm>
              <a:off x="6859950" y="3404525"/>
              <a:ext cx="1544651" cy="318600"/>
              <a:chOff x="6859950" y="3404525"/>
              <a:chExt cx="1544651" cy="318600"/>
            </a:xfrm>
          </p:grpSpPr>
          <p:sp>
            <p:nvSpPr>
              <p:cNvPr id="854" name="Google Shape;854;p26"/>
              <p:cNvSpPr/>
              <p:nvPr/>
            </p:nvSpPr>
            <p:spPr>
              <a:xfrm>
                <a:off x="6859950" y="3404525"/>
                <a:ext cx="1544651" cy="31860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55" name="Google Shape;855;p26"/>
              <p:cNvGrpSpPr/>
              <p:nvPr/>
            </p:nvGrpSpPr>
            <p:grpSpPr>
              <a:xfrm>
                <a:off x="6958502" y="3493275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856" name="Google Shape;856;p2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57" name="Google Shape;857;p2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858" name="Google Shape;858;p26"/>
          <p:cNvCxnSpPr/>
          <p:nvPr/>
        </p:nvCxnSpPr>
        <p:spPr>
          <a:xfrm>
            <a:off x="722575" y="2888850"/>
            <a:ext cx="4516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9" name="Google Shape;859;p26"/>
          <p:cNvCxnSpPr/>
          <p:nvPr/>
        </p:nvCxnSpPr>
        <p:spPr>
          <a:xfrm>
            <a:off x="722575" y="885513"/>
            <a:ext cx="4516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35"/>
          <p:cNvSpPr txBox="1"/>
          <p:nvPr>
            <p:ph idx="3" type="subTitle"/>
          </p:nvPr>
        </p:nvSpPr>
        <p:spPr>
          <a:xfrm>
            <a:off x="1449600" y="331924"/>
            <a:ext cx="3245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UI &amp; Deployment </a:t>
            </a:r>
            <a:endParaRPr sz="2000"/>
          </a:p>
        </p:txBody>
      </p:sp>
      <p:sp>
        <p:nvSpPr>
          <p:cNvPr id="1033" name="Google Shape;1033;p35"/>
          <p:cNvSpPr/>
          <p:nvPr/>
        </p:nvSpPr>
        <p:spPr>
          <a:xfrm>
            <a:off x="720000" y="409600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34" name="Google Shape;1034;p35"/>
          <p:cNvGrpSpPr/>
          <p:nvPr/>
        </p:nvGrpSpPr>
        <p:grpSpPr>
          <a:xfrm>
            <a:off x="824400" y="556767"/>
            <a:ext cx="358199" cy="272648"/>
            <a:chOff x="-47527350" y="2747625"/>
            <a:chExt cx="300100" cy="228425"/>
          </a:xfrm>
        </p:grpSpPr>
        <p:sp>
          <p:nvSpPr>
            <p:cNvPr id="1035" name="Google Shape;1035;p35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41" name="Google Shape;10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0325" y="1287029"/>
            <a:ext cx="1777363" cy="440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2" name="Google Shape;104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4425" y="1287025"/>
            <a:ext cx="2136175" cy="440921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35"/>
          <p:cNvSpPr txBox="1"/>
          <p:nvPr>
            <p:ph idx="3" type="subTitle"/>
          </p:nvPr>
        </p:nvSpPr>
        <p:spPr>
          <a:xfrm>
            <a:off x="1503625" y="2234962"/>
            <a:ext cx="3245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Containerization</a:t>
            </a:r>
            <a:endParaRPr sz="2000"/>
          </a:p>
        </p:txBody>
      </p:sp>
      <p:sp>
        <p:nvSpPr>
          <p:cNvPr id="1044" name="Google Shape;1044;p35"/>
          <p:cNvSpPr/>
          <p:nvPr/>
        </p:nvSpPr>
        <p:spPr>
          <a:xfrm>
            <a:off x="774025" y="2288838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45" name="Google Shape;1045;p35"/>
          <p:cNvGrpSpPr/>
          <p:nvPr/>
        </p:nvGrpSpPr>
        <p:grpSpPr>
          <a:xfrm rot="2700000">
            <a:off x="818604" y="2333635"/>
            <a:ext cx="476343" cy="476227"/>
            <a:chOff x="-21298675" y="2414425"/>
            <a:chExt cx="306400" cy="306325"/>
          </a:xfrm>
        </p:grpSpPr>
        <p:sp>
          <p:nvSpPr>
            <p:cNvPr id="1046" name="Google Shape;1046;p35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49" name="Google Shape;104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7400" y="2807649"/>
            <a:ext cx="3245701" cy="1825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36"/>
          <p:cNvSpPr txBox="1"/>
          <p:nvPr>
            <p:ph type="title"/>
          </p:nvPr>
        </p:nvSpPr>
        <p:spPr>
          <a:xfrm>
            <a:off x="4288450" y="2927925"/>
            <a:ext cx="4570500" cy="10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Implemented Features</a:t>
            </a:r>
            <a:endParaRPr/>
          </a:p>
        </p:txBody>
      </p:sp>
      <p:sp>
        <p:nvSpPr>
          <p:cNvPr id="1055" name="Google Shape;1055;p36"/>
          <p:cNvSpPr txBox="1"/>
          <p:nvPr>
            <p:ph idx="2" type="title"/>
          </p:nvPr>
        </p:nvSpPr>
        <p:spPr>
          <a:xfrm>
            <a:off x="7195075" y="1806613"/>
            <a:ext cx="123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056" name="Google Shape;1056;p36"/>
          <p:cNvGrpSpPr/>
          <p:nvPr/>
        </p:nvGrpSpPr>
        <p:grpSpPr>
          <a:xfrm>
            <a:off x="704550" y="1577225"/>
            <a:ext cx="2253212" cy="2726351"/>
            <a:chOff x="704550" y="1577225"/>
            <a:chExt cx="2253212" cy="2726351"/>
          </a:xfrm>
        </p:grpSpPr>
        <p:grpSp>
          <p:nvGrpSpPr>
            <p:cNvPr id="1057" name="Google Shape;1057;p36"/>
            <p:cNvGrpSpPr/>
            <p:nvPr/>
          </p:nvGrpSpPr>
          <p:grpSpPr>
            <a:xfrm>
              <a:off x="713213" y="1577225"/>
              <a:ext cx="1544638" cy="528638"/>
              <a:chOff x="713213" y="1004650"/>
              <a:chExt cx="1544638" cy="528638"/>
            </a:xfrm>
          </p:grpSpPr>
          <p:sp>
            <p:nvSpPr>
              <p:cNvPr id="1058" name="Google Shape;1058;p36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59" name="Google Shape;1059;p36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1060" name="Google Shape;1060;p3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61" name="Google Shape;1061;p3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62" name="Google Shape;1062;p36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063" name="Google Shape;1063;p36"/>
            <p:cNvGrpSpPr/>
            <p:nvPr/>
          </p:nvGrpSpPr>
          <p:grpSpPr>
            <a:xfrm>
              <a:off x="704551" y="2432263"/>
              <a:ext cx="879475" cy="1439864"/>
              <a:chOff x="704550" y="2022613"/>
              <a:chExt cx="879475" cy="1439864"/>
            </a:xfrm>
          </p:grpSpPr>
          <p:sp>
            <p:nvSpPr>
              <p:cNvPr id="1064" name="Google Shape;1064;p3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65" name="Google Shape;1065;p3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066" name="Google Shape;1066;p3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67" name="Google Shape;1067;p3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68" name="Google Shape;1068;p3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69" name="Google Shape;1069;p3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70" name="Google Shape;1070;p3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71" name="Google Shape;1071;p3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72" name="Google Shape;1072;p3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73" name="Google Shape;1073;p3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74" name="Google Shape;1074;p3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75" name="Google Shape;1075;p3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76" name="Google Shape;1076;p3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77" name="Google Shape;1077;p3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078" name="Google Shape;1078;p36"/>
            <p:cNvGrpSpPr/>
            <p:nvPr/>
          </p:nvGrpSpPr>
          <p:grpSpPr>
            <a:xfrm>
              <a:off x="1386950" y="3987826"/>
              <a:ext cx="1544651" cy="315750"/>
              <a:chOff x="1386950" y="3823101"/>
              <a:chExt cx="1544651" cy="315750"/>
            </a:xfrm>
          </p:grpSpPr>
          <p:sp>
            <p:nvSpPr>
              <p:cNvPr id="1079" name="Google Shape;1079;p36"/>
              <p:cNvSpPr/>
              <p:nvPr/>
            </p:nvSpPr>
            <p:spPr>
              <a:xfrm>
                <a:off x="1386950" y="3823101"/>
                <a:ext cx="1544651" cy="31575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80" name="Google Shape;1080;p36"/>
              <p:cNvGrpSpPr/>
              <p:nvPr/>
            </p:nvGrpSpPr>
            <p:grpSpPr>
              <a:xfrm>
                <a:off x="1485502" y="3909138"/>
                <a:ext cx="1369506" cy="102388"/>
                <a:chOff x="5848350" y="2772075"/>
                <a:chExt cx="1285800" cy="102388"/>
              </a:xfrm>
            </p:grpSpPr>
            <p:cxnSp>
              <p:nvCxnSpPr>
                <p:cNvPr id="1081" name="Google Shape;1081;p36"/>
                <p:cNvCxnSpPr/>
                <p:nvPr/>
              </p:nvCxnSpPr>
              <p:spPr>
                <a:xfrm>
                  <a:off x="5848350" y="2772075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82" name="Google Shape;1082;p36"/>
                <p:cNvCxnSpPr/>
                <p:nvPr/>
              </p:nvCxnSpPr>
              <p:spPr>
                <a:xfrm>
                  <a:off x="5848350" y="2874463"/>
                  <a:ext cx="389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083" name="Google Shape;1083;p36"/>
            <p:cNvGrpSpPr/>
            <p:nvPr/>
          </p:nvGrpSpPr>
          <p:grpSpPr>
            <a:xfrm>
              <a:off x="2079875" y="3368426"/>
              <a:ext cx="877888" cy="469900"/>
              <a:chOff x="2079875" y="3121151"/>
              <a:chExt cx="877888" cy="469900"/>
            </a:xfrm>
          </p:grpSpPr>
          <p:sp>
            <p:nvSpPr>
              <p:cNvPr id="1084" name="Google Shape;1084;p36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85" name="Google Shape;1085;p36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1086" name="Google Shape;1086;p3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87" name="Google Shape;1087;p3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88" name="Google Shape;1088;p36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089" name="Google Shape;1089;p36"/>
            <p:cNvGrpSpPr/>
            <p:nvPr/>
          </p:nvGrpSpPr>
          <p:grpSpPr>
            <a:xfrm>
              <a:off x="1736425" y="2257167"/>
              <a:ext cx="1094925" cy="430550"/>
              <a:chOff x="1862850" y="1718717"/>
              <a:chExt cx="1094925" cy="430550"/>
            </a:xfrm>
          </p:grpSpPr>
          <p:sp>
            <p:nvSpPr>
              <p:cNvPr id="1090" name="Google Shape;1090;p36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91" name="Google Shape;1091;p36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092" name="Google Shape;1092;p36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93" name="Google Shape;1093;p36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94" name="Google Shape;1094;p36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1095" name="Google Shape;1095;p36"/>
          <p:cNvCxnSpPr/>
          <p:nvPr/>
        </p:nvCxnSpPr>
        <p:spPr>
          <a:xfrm>
            <a:off x="4420300" y="4162250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6" name="Google Shape;1096;p36"/>
          <p:cNvCxnSpPr/>
          <p:nvPr/>
        </p:nvCxnSpPr>
        <p:spPr>
          <a:xfrm>
            <a:off x="4310875" y="2724668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1 (Gradio)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2" name="Google Shape;110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675" y="1139847"/>
            <a:ext cx="4997250" cy="15121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3" name="Google Shape;11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7150" y="3151275"/>
            <a:ext cx="5618451" cy="148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4" name="Google Shape;1104;p37"/>
          <p:cNvSpPr/>
          <p:nvPr/>
        </p:nvSpPr>
        <p:spPr>
          <a:xfrm rot="-1713201">
            <a:off x="5793617" y="1781279"/>
            <a:ext cx="792716" cy="229298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05" name="Google Shape;1105;p37"/>
          <p:cNvSpPr/>
          <p:nvPr/>
        </p:nvSpPr>
        <p:spPr>
          <a:xfrm rot="-9668810">
            <a:off x="1654202" y="3500623"/>
            <a:ext cx="792836" cy="229395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06" name="Google Shape;1106;p37"/>
          <p:cNvSpPr/>
          <p:nvPr/>
        </p:nvSpPr>
        <p:spPr>
          <a:xfrm rot="9140364">
            <a:off x="1699682" y="4069165"/>
            <a:ext cx="792920" cy="229469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1 (Gradio)</a:t>
            </a:r>
            <a:endParaRPr/>
          </a:p>
        </p:txBody>
      </p:sp>
      <p:pic>
        <p:nvPicPr>
          <p:cNvPr id="1112" name="Google Shape;111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072575"/>
            <a:ext cx="6536322" cy="3820973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38"/>
          <p:cNvSpPr/>
          <p:nvPr/>
        </p:nvSpPr>
        <p:spPr>
          <a:xfrm>
            <a:off x="7327900" y="4647550"/>
            <a:ext cx="975300" cy="2199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14" name="Google Shape;1114;p38"/>
          <p:cNvSpPr/>
          <p:nvPr/>
        </p:nvSpPr>
        <p:spPr>
          <a:xfrm>
            <a:off x="7327900" y="4338275"/>
            <a:ext cx="975300" cy="2199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2 (Streamlit)</a:t>
            </a:r>
            <a:endParaRPr/>
          </a:p>
        </p:txBody>
      </p:sp>
      <p:sp>
        <p:nvSpPr>
          <p:cNvPr id="1120" name="Google Shape;1120;p39"/>
          <p:cNvSpPr txBox="1"/>
          <p:nvPr>
            <p:ph idx="4" type="subTitle"/>
          </p:nvPr>
        </p:nvSpPr>
        <p:spPr>
          <a:xfrm>
            <a:off x="522950" y="1866300"/>
            <a:ext cx="24546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Upload New CVs</a:t>
            </a:r>
            <a:endParaRPr/>
          </a:p>
        </p:txBody>
      </p:sp>
      <p:sp>
        <p:nvSpPr>
          <p:cNvPr id="1121" name="Google Shape;1121;p39"/>
          <p:cNvSpPr txBox="1"/>
          <p:nvPr>
            <p:ph idx="1" type="subTitle"/>
          </p:nvPr>
        </p:nvSpPr>
        <p:spPr>
          <a:xfrm>
            <a:off x="597563" y="2420423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can add new cv as pdf or docx then ask chatbot about it</a:t>
            </a:r>
            <a:endParaRPr/>
          </a:p>
        </p:txBody>
      </p:sp>
      <p:sp>
        <p:nvSpPr>
          <p:cNvPr id="1122" name="Google Shape;1122;p39"/>
          <p:cNvSpPr/>
          <p:nvPr/>
        </p:nvSpPr>
        <p:spPr>
          <a:xfrm>
            <a:off x="522950" y="1297975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3" name="Google Shape;1123;p39"/>
          <p:cNvSpPr/>
          <p:nvPr/>
        </p:nvSpPr>
        <p:spPr>
          <a:xfrm>
            <a:off x="589383" y="1369932"/>
            <a:ext cx="399175" cy="423069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4" name="Google Shape;112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903" y="2976425"/>
            <a:ext cx="3632295" cy="135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39"/>
          <p:cNvSpPr txBox="1"/>
          <p:nvPr>
            <p:ph idx="3" type="subTitle"/>
          </p:nvPr>
        </p:nvSpPr>
        <p:spPr>
          <a:xfrm>
            <a:off x="4377600" y="2361223"/>
            <a:ext cx="21753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can List all cvs and delete any file.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39"/>
          <p:cNvSpPr txBox="1"/>
          <p:nvPr>
            <p:ph idx="6" type="subTitle"/>
          </p:nvPr>
        </p:nvSpPr>
        <p:spPr>
          <a:xfrm>
            <a:off x="4377600" y="1840825"/>
            <a:ext cx="37437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All CVs &amp; delete them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4454750" y="1299050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8" name="Google Shape;1128;p39"/>
          <p:cNvSpPr/>
          <p:nvPr/>
        </p:nvSpPr>
        <p:spPr>
          <a:xfrm>
            <a:off x="4556161" y="1425291"/>
            <a:ext cx="364177" cy="314517"/>
          </a:xfrm>
          <a:custGeom>
            <a:rect b="b" l="l" r="r" t="t"/>
            <a:pathLst>
              <a:path extrusionOk="0" h="120" w="139">
                <a:moveTo>
                  <a:pt x="48" y="96"/>
                </a:moveTo>
                <a:cubicBezTo>
                  <a:pt x="51" y="93"/>
                  <a:pt x="53" y="88"/>
                  <a:pt x="53" y="83"/>
                </a:cubicBezTo>
                <a:cubicBezTo>
                  <a:pt x="53" y="72"/>
                  <a:pt x="44" y="62"/>
                  <a:pt x="32" y="62"/>
                </a:cubicBezTo>
                <a:cubicBezTo>
                  <a:pt x="21" y="62"/>
                  <a:pt x="12" y="72"/>
                  <a:pt x="12" y="83"/>
                </a:cubicBezTo>
                <a:cubicBezTo>
                  <a:pt x="12" y="88"/>
                  <a:pt x="14" y="93"/>
                  <a:pt x="17" y="96"/>
                </a:cubicBezTo>
                <a:cubicBezTo>
                  <a:pt x="10" y="100"/>
                  <a:pt x="5" y="104"/>
                  <a:pt x="1" y="111"/>
                </a:cubicBezTo>
                <a:cubicBezTo>
                  <a:pt x="0" y="113"/>
                  <a:pt x="1" y="117"/>
                  <a:pt x="3" y="118"/>
                </a:cubicBezTo>
                <a:cubicBezTo>
                  <a:pt x="6" y="120"/>
                  <a:pt x="9" y="119"/>
                  <a:pt x="11" y="116"/>
                </a:cubicBezTo>
                <a:cubicBezTo>
                  <a:pt x="15" y="109"/>
                  <a:pt x="23" y="104"/>
                  <a:pt x="31" y="104"/>
                </a:cubicBezTo>
                <a:cubicBezTo>
                  <a:pt x="32" y="104"/>
                  <a:pt x="33" y="104"/>
                  <a:pt x="33" y="104"/>
                </a:cubicBezTo>
                <a:cubicBezTo>
                  <a:pt x="42" y="104"/>
                  <a:pt x="50" y="109"/>
                  <a:pt x="54" y="116"/>
                </a:cubicBezTo>
                <a:cubicBezTo>
                  <a:pt x="56" y="119"/>
                  <a:pt x="59" y="120"/>
                  <a:pt x="61" y="118"/>
                </a:cubicBezTo>
                <a:cubicBezTo>
                  <a:pt x="64" y="117"/>
                  <a:pt x="65" y="113"/>
                  <a:pt x="63" y="111"/>
                </a:cubicBezTo>
                <a:cubicBezTo>
                  <a:pt x="60" y="104"/>
                  <a:pt x="54" y="100"/>
                  <a:pt x="48" y="96"/>
                </a:cubicBezTo>
                <a:close/>
                <a:moveTo>
                  <a:pt x="33" y="93"/>
                </a:moveTo>
                <a:cubicBezTo>
                  <a:pt x="32" y="93"/>
                  <a:pt x="32" y="93"/>
                  <a:pt x="32" y="93"/>
                </a:cubicBezTo>
                <a:cubicBezTo>
                  <a:pt x="27" y="92"/>
                  <a:pt x="22" y="88"/>
                  <a:pt x="22" y="83"/>
                </a:cubicBezTo>
                <a:cubicBezTo>
                  <a:pt x="22" y="78"/>
                  <a:pt x="27" y="73"/>
                  <a:pt x="32" y="73"/>
                </a:cubicBezTo>
                <a:cubicBezTo>
                  <a:pt x="38" y="73"/>
                  <a:pt x="42" y="78"/>
                  <a:pt x="42" y="83"/>
                </a:cubicBezTo>
                <a:cubicBezTo>
                  <a:pt x="42" y="88"/>
                  <a:pt x="38" y="92"/>
                  <a:pt x="33" y="93"/>
                </a:cubicBezTo>
                <a:close/>
                <a:moveTo>
                  <a:pt x="138" y="111"/>
                </a:moveTo>
                <a:cubicBezTo>
                  <a:pt x="134" y="104"/>
                  <a:pt x="129" y="100"/>
                  <a:pt x="122" y="96"/>
                </a:cubicBezTo>
                <a:cubicBezTo>
                  <a:pt x="126" y="93"/>
                  <a:pt x="127" y="88"/>
                  <a:pt x="127" y="83"/>
                </a:cubicBezTo>
                <a:cubicBezTo>
                  <a:pt x="127" y="72"/>
                  <a:pt x="118" y="62"/>
                  <a:pt x="107" y="62"/>
                </a:cubicBezTo>
                <a:cubicBezTo>
                  <a:pt x="95" y="62"/>
                  <a:pt x="86" y="72"/>
                  <a:pt x="86" y="83"/>
                </a:cubicBezTo>
                <a:cubicBezTo>
                  <a:pt x="86" y="88"/>
                  <a:pt x="88" y="93"/>
                  <a:pt x="91" y="96"/>
                </a:cubicBezTo>
                <a:cubicBezTo>
                  <a:pt x="85" y="100"/>
                  <a:pt x="79" y="104"/>
                  <a:pt x="76" y="111"/>
                </a:cubicBezTo>
                <a:cubicBezTo>
                  <a:pt x="74" y="113"/>
                  <a:pt x="75" y="117"/>
                  <a:pt x="78" y="118"/>
                </a:cubicBezTo>
                <a:cubicBezTo>
                  <a:pt x="80" y="120"/>
                  <a:pt x="84" y="119"/>
                  <a:pt x="85" y="116"/>
                </a:cubicBezTo>
                <a:cubicBezTo>
                  <a:pt x="89" y="109"/>
                  <a:pt x="97" y="104"/>
                  <a:pt x="106" y="104"/>
                </a:cubicBezTo>
                <a:cubicBezTo>
                  <a:pt x="107" y="104"/>
                  <a:pt x="107" y="104"/>
                  <a:pt x="108" y="104"/>
                </a:cubicBezTo>
                <a:cubicBezTo>
                  <a:pt x="116" y="104"/>
                  <a:pt x="124" y="109"/>
                  <a:pt x="129" y="116"/>
                </a:cubicBezTo>
                <a:cubicBezTo>
                  <a:pt x="130" y="119"/>
                  <a:pt x="133" y="120"/>
                  <a:pt x="136" y="118"/>
                </a:cubicBezTo>
                <a:cubicBezTo>
                  <a:pt x="138" y="117"/>
                  <a:pt x="139" y="113"/>
                  <a:pt x="138" y="111"/>
                </a:cubicBezTo>
                <a:close/>
                <a:moveTo>
                  <a:pt x="107" y="93"/>
                </a:moveTo>
                <a:cubicBezTo>
                  <a:pt x="107" y="93"/>
                  <a:pt x="107" y="93"/>
                  <a:pt x="106" y="93"/>
                </a:cubicBezTo>
                <a:cubicBezTo>
                  <a:pt x="101" y="92"/>
                  <a:pt x="97" y="88"/>
                  <a:pt x="97" y="83"/>
                </a:cubicBezTo>
                <a:cubicBezTo>
                  <a:pt x="97" y="78"/>
                  <a:pt x="101" y="73"/>
                  <a:pt x="107" y="73"/>
                </a:cubicBezTo>
                <a:cubicBezTo>
                  <a:pt x="112" y="73"/>
                  <a:pt x="117" y="78"/>
                  <a:pt x="117" y="83"/>
                </a:cubicBezTo>
                <a:cubicBezTo>
                  <a:pt x="117" y="88"/>
                  <a:pt x="113" y="92"/>
                  <a:pt x="107" y="93"/>
                </a:cubicBezTo>
                <a:close/>
                <a:moveTo>
                  <a:pt x="91" y="54"/>
                </a:moveTo>
                <a:cubicBezTo>
                  <a:pt x="93" y="57"/>
                  <a:pt x="96" y="58"/>
                  <a:pt x="99" y="56"/>
                </a:cubicBezTo>
                <a:cubicBezTo>
                  <a:pt x="101" y="55"/>
                  <a:pt x="102" y="51"/>
                  <a:pt x="101" y="49"/>
                </a:cubicBezTo>
                <a:cubicBezTo>
                  <a:pt x="97" y="43"/>
                  <a:pt x="92" y="38"/>
                  <a:pt x="85" y="35"/>
                </a:cubicBezTo>
                <a:cubicBezTo>
                  <a:pt x="88" y="31"/>
                  <a:pt x="90" y="26"/>
                  <a:pt x="90" y="21"/>
                </a:cubicBezTo>
                <a:cubicBezTo>
                  <a:pt x="90" y="10"/>
                  <a:pt x="81" y="0"/>
                  <a:pt x="70" y="0"/>
                </a:cubicBezTo>
                <a:cubicBezTo>
                  <a:pt x="58" y="0"/>
                  <a:pt x="49" y="10"/>
                  <a:pt x="49" y="21"/>
                </a:cubicBezTo>
                <a:cubicBezTo>
                  <a:pt x="49" y="26"/>
                  <a:pt x="51" y="31"/>
                  <a:pt x="54" y="35"/>
                </a:cubicBezTo>
                <a:cubicBezTo>
                  <a:pt x="48" y="38"/>
                  <a:pt x="42" y="43"/>
                  <a:pt x="38" y="49"/>
                </a:cubicBezTo>
                <a:cubicBezTo>
                  <a:pt x="37" y="51"/>
                  <a:pt x="38" y="55"/>
                  <a:pt x="40" y="56"/>
                </a:cubicBezTo>
                <a:cubicBezTo>
                  <a:pt x="43" y="58"/>
                  <a:pt x="46" y="57"/>
                  <a:pt x="48" y="54"/>
                </a:cubicBezTo>
                <a:cubicBezTo>
                  <a:pt x="52" y="47"/>
                  <a:pt x="60" y="42"/>
                  <a:pt x="69" y="42"/>
                </a:cubicBezTo>
                <a:cubicBezTo>
                  <a:pt x="70" y="42"/>
                  <a:pt x="69" y="42"/>
                  <a:pt x="70" y="42"/>
                </a:cubicBezTo>
                <a:cubicBezTo>
                  <a:pt x="79" y="42"/>
                  <a:pt x="87" y="47"/>
                  <a:pt x="91" y="54"/>
                </a:cubicBezTo>
                <a:close/>
                <a:moveTo>
                  <a:pt x="70" y="31"/>
                </a:moveTo>
                <a:cubicBezTo>
                  <a:pt x="69" y="31"/>
                  <a:pt x="70" y="31"/>
                  <a:pt x="69" y="31"/>
                </a:cubicBezTo>
                <a:cubicBezTo>
                  <a:pt x="64" y="31"/>
                  <a:pt x="60" y="26"/>
                  <a:pt x="60" y="21"/>
                </a:cubicBezTo>
                <a:cubicBezTo>
                  <a:pt x="60" y="16"/>
                  <a:pt x="64" y="11"/>
                  <a:pt x="70" y="11"/>
                </a:cubicBezTo>
                <a:cubicBezTo>
                  <a:pt x="75" y="11"/>
                  <a:pt x="79" y="16"/>
                  <a:pt x="79" y="21"/>
                </a:cubicBezTo>
                <a:cubicBezTo>
                  <a:pt x="79" y="26"/>
                  <a:pt x="75" y="31"/>
                  <a:pt x="70" y="3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9" name="Google Shape;112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7600" y="2990600"/>
            <a:ext cx="3743625" cy="135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2 (Streamlit)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40"/>
          <p:cNvSpPr txBox="1"/>
          <p:nvPr>
            <p:ph idx="3" type="subTitle"/>
          </p:nvPr>
        </p:nvSpPr>
        <p:spPr>
          <a:xfrm>
            <a:off x="867525" y="2513625"/>
            <a:ext cx="37464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can search about specific point as skill or </a:t>
            </a:r>
            <a:r>
              <a:rPr lang="en"/>
              <a:t>experiences and select the count of results, Have a list of cvs and primary CV for the selected one</a:t>
            </a:r>
            <a:endParaRPr/>
          </a:p>
        </p:txBody>
      </p:sp>
      <p:sp>
        <p:nvSpPr>
          <p:cNvPr id="1136" name="Google Shape;1136;p40"/>
          <p:cNvSpPr txBox="1"/>
          <p:nvPr>
            <p:ph idx="6" type="subTitle"/>
          </p:nvPr>
        </p:nvSpPr>
        <p:spPr>
          <a:xfrm>
            <a:off x="867525" y="2069426"/>
            <a:ext cx="2175300" cy="5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CV</a:t>
            </a:r>
            <a:endParaRPr/>
          </a:p>
        </p:txBody>
      </p:sp>
      <p:sp>
        <p:nvSpPr>
          <p:cNvPr id="1137" name="Google Shape;1137;p40"/>
          <p:cNvSpPr/>
          <p:nvPr/>
        </p:nvSpPr>
        <p:spPr>
          <a:xfrm>
            <a:off x="944675" y="1527650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8" name="Google Shape;1138;p40"/>
          <p:cNvSpPr/>
          <p:nvPr/>
        </p:nvSpPr>
        <p:spPr>
          <a:xfrm>
            <a:off x="1046086" y="1653891"/>
            <a:ext cx="364177" cy="314517"/>
          </a:xfrm>
          <a:custGeom>
            <a:rect b="b" l="l" r="r" t="t"/>
            <a:pathLst>
              <a:path extrusionOk="0" h="120" w="139">
                <a:moveTo>
                  <a:pt x="48" y="96"/>
                </a:moveTo>
                <a:cubicBezTo>
                  <a:pt x="51" y="93"/>
                  <a:pt x="53" y="88"/>
                  <a:pt x="53" y="83"/>
                </a:cubicBezTo>
                <a:cubicBezTo>
                  <a:pt x="53" y="72"/>
                  <a:pt x="44" y="62"/>
                  <a:pt x="32" y="62"/>
                </a:cubicBezTo>
                <a:cubicBezTo>
                  <a:pt x="21" y="62"/>
                  <a:pt x="12" y="72"/>
                  <a:pt x="12" y="83"/>
                </a:cubicBezTo>
                <a:cubicBezTo>
                  <a:pt x="12" y="88"/>
                  <a:pt x="14" y="93"/>
                  <a:pt x="17" y="96"/>
                </a:cubicBezTo>
                <a:cubicBezTo>
                  <a:pt x="10" y="100"/>
                  <a:pt x="5" y="104"/>
                  <a:pt x="1" y="111"/>
                </a:cubicBezTo>
                <a:cubicBezTo>
                  <a:pt x="0" y="113"/>
                  <a:pt x="1" y="117"/>
                  <a:pt x="3" y="118"/>
                </a:cubicBezTo>
                <a:cubicBezTo>
                  <a:pt x="6" y="120"/>
                  <a:pt x="9" y="119"/>
                  <a:pt x="11" y="116"/>
                </a:cubicBezTo>
                <a:cubicBezTo>
                  <a:pt x="15" y="109"/>
                  <a:pt x="23" y="104"/>
                  <a:pt x="31" y="104"/>
                </a:cubicBezTo>
                <a:cubicBezTo>
                  <a:pt x="32" y="104"/>
                  <a:pt x="33" y="104"/>
                  <a:pt x="33" y="104"/>
                </a:cubicBezTo>
                <a:cubicBezTo>
                  <a:pt x="42" y="104"/>
                  <a:pt x="50" y="109"/>
                  <a:pt x="54" y="116"/>
                </a:cubicBezTo>
                <a:cubicBezTo>
                  <a:pt x="56" y="119"/>
                  <a:pt x="59" y="120"/>
                  <a:pt x="61" y="118"/>
                </a:cubicBezTo>
                <a:cubicBezTo>
                  <a:pt x="64" y="117"/>
                  <a:pt x="65" y="113"/>
                  <a:pt x="63" y="111"/>
                </a:cubicBezTo>
                <a:cubicBezTo>
                  <a:pt x="60" y="104"/>
                  <a:pt x="54" y="100"/>
                  <a:pt x="48" y="96"/>
                </a:cubicBezTo>
                <a:close/>
                <a:moveTo>
                  <a:pt x="33" y="93"/>
                </a:moveTo>
                <a:cubicBezTo>
                  <a:pt x="32" y="93"/>
                  <a:pt x="32" y="93"/>
                  <a:pt x="32" y="93"/>
                </a:cubicBezTo>
                <a:cubicBezTo>
                  <a:pt x="27" y="92"/>
                  <a:pt x="22" y="88"/>
                  <a:pt x="22" y="83"/>
                </a:cubicBezTo>
                <a:cubicBezTo>
                  <a:pt x="22" y="78"/>
                  <a:pt x="27" y="73"/>
                  <a:pt x="32" y="73"/>
                </a:cubicBezTo>
                <a:cubicBezTo>
                  <a:pt x="38" y="73"/>
                  <a:pt x="42" y="78"/>
                  <a:pt x="42" y="83"/>
                </a:cubicBezTo>
                <a:cubicBezTo>
                  <a:pt x="42" y="88"/>
                  <a:pt x="38" y="92"/>
                  <a:pt x="33" y="93"/>
                </a:cubicBezTo>
                <a:close/>
                <a:moveTo>
                  <a:pt x="138" y="111"/>
                </a:moveTo>
                <a:cubicBezTo>
                  <a:pt x="134" y="104"/>
                  <a:pt x="129" y="100"/>
                  <a:pt x="122" y="96"/>
                </a:cubicBezTo>
                <a:cubicBezTo>
                  <a:pt x="126" y="93"/>
                  <a:pt x="127" y="88"/>
                  <a:pt x="127" y="83"/>
                </a:cubicBezTo>
                <a:cubicBezTo>
                  <a:pt x="127" y="72"/>
                  <a:pt x="118" y="62"/>
                  <a:pt x="107" y="62"/>
                </a:cubicBezTo>
                <a:cubicBezTo>
                  <a:pt x="95" y="62"/>
                  <a:pt x="86" y="72"/>
                  <a:pt x="86" y="83"/>
                </a:cubicBezTo>
                <a:cubicBezTo>
                  <a:pt x="86" y="88"/>
                  <a:pt x="88" y="93"/>
                  <a:pt x="91" y="96"/>
                </a:cubicBezTo>
                <a:cubicBezTo>
                  <a:pt x="85" y="100"/>
                  <a:pt x="79" y="104"/>
                  <a:pt x="76" y="111"/>
                </a:cubicBezTo>
                <a:cubicBezTo>
                  <a:pt x="74" y="113"/>
                  <a:pt x="75" y="117"/>
                  <a:pt x="78" y="118"/>
                </a:cubicBezTo>
                <a:cubicBezTo>
                  <a:pt x="80" y="120"/>
                  <a:pt x="84" y="119"/>
                  <a:pt x="85" y="116"/>
                </a:cubicBezTo>
                <a:cubicBezTo>
                  <a:pt x="89" y="109"/>
                  <a:pt x="97" y="104"/>
                  <a:pt x="106" y="104"/>
                </a:cubicBezTo>
                <a:cubicBezTo>
                  <a:pt x="107" y="104"/>
                  <a:pt x="107" y="104"/>
                  <a:pt x="108" y="104"/>
                </a:cubicBezTo>
                <a:cubicBezTo>
                  <a:pt x="116" y="104"/>
                  <a:pt x="124" y="109"/>
                  <a:pt x="129" y="116"/>
                </a:cubicBezTo>
                <a:cubicBezTo>
                  <a:pt x="130" y="119"/>
                  <a:pt x="133" y="120"/>
                  <a:pt x="136" y="118"/>
                </a:cubicBezTo>
                <a:cubicBezTo>
                  <a:pt x="138" y="117"/>
                  <a:pt x="139" y="113"/>
                  <a:pt x="138" y="111"/>
                </a:cubicBezTo>
                <a:close/>
                <a:moveTo>
                  <a:pt x="107" y="93"/>
                </a:moveTo>
                <a:cubicBezTo>
                  <a:pt x="107" y="93"/>
                  <a:pt x="107" y="93"/>
                  <a:pt x="106" y="93"/>
                </a:cubicBezTo>
                <a:cubicBezTo>
                  <a:pt x="101" y="92"/>
                  <a:pt x="97" y="88"/>
                  <a:pt x="97" y="83"/>
                </a:cubicBezTo>
                <a:cubicBezTo>
                  <a:pt x="97" y="78"/>
                  <a:pt x="101" y="73"/>
                  <a:pt x="107" y="73"/>
                </a:cubicBezTo>
                <a:cubicBezTo>
                  <a:pt x="112" y="73"/>
                  <a:pt x="117" y="78"/>
                  <a:pt x="117" y="83"/>
                </a:cubicBezTo>
                <a:cubicBezTo>
                  <a:pt x="117" y="88"/>
                  <a:pt x="113" y="92"/>
                  <a:pt x="107" y="93"/>
                </a:cubicBezTo>
                <a:close/>
                <a:moveTo>
                  <a:pt x="91" y="54"/>
                </a:moveTo>
                <a:cubicBezTo>
                  <a:pt x="93" y="57"/>
                  <a:pt x="96" y="58"/>
                  <a:pt x="99" y="56"/>
                </a:cubicBezTo>
                <a:cubicBezTo>
                  <a:pt x="101" y="55"/>
                  <a:pt x="102" y="51"/>
                  <a:pt x="101" y="49"/>
                </a:cubicBezTo>
                <a:cubicBezTo>
                  <a:pt x="97" y="43"/>
                  <a:pt x="92" y="38"/>
                  <a:pt x="85" y="35"/>
                </a:cubicBezTo>
                <a:cubicBezTo>
                  <a:pt x="88" y="31"/>
                  <a:pt x="90" y="26"/>
                  <a:pt x="90" y="21"/>
                </a:cubicBezTo>
                <a:cubicBezTo>
                  <a:pt x="90" y="10"/>
                  <a:pt x="81" y="0"/>
                  <a:pt x="70" y="0"/>
                </a:cubicBezTo>
                <a:cubicBezTo>
                  <a:pt x="58" y="0"/>
                  <a:pt x="49" y="10"/>
                  <a:pt x="49" y="21"/>
                </a:cubicBezTo>
                <a:cubicBezTo>
                  <a:pt x="49" y="26"/>
                  <a:pt x="51" y="31"/>
                  <a:pt x="54" y="35"/>
                </a:cubicBezTo>
                <a:cubicBezTo>
                  <a:pt x="48" y="38"/>
                  <a:pt x="42" y="43"/>
                  <a:pt x="38" y="49"/>
                </a:cubicBezTo>
                <a:cubicBezTo>
                  <a:pt x="37" y="51"/>
                  <a:pt x="38" y="55"/>
                  <a:pt x="40" y="56"/>
                </a:cubicBezTo>
                <a:cubicBezTo>
                  <a:pt x="43" y="58"/>
                  <a:pt x="46" y="57"/>
                  <a:pt x="48" y="54"/>
                </a:cubicBezTo>
                <a:cubicBezTo>
                  <a:pt x="52" y="47"/>
                  <a:pt x="60" y="42"/>
                  <a:pt x="69" y="42"/>
                </a:cubicBezTo>
                <a:cubicBezTo>
                  <a:pt x="70" y="42"/>
                  <a:pt x="69" y="42"/>
                  <a:pt x="70" y="42"/>
                </a:cubicBezTo>
                <a:cubicBezTo>
                  <a:pt x="79" y="42"/>
                  <a:pt x="87" y="47"/>
                  <a:pt x="91" y="54"/>
                </a:cubicBezTo>
                <a:close/>
                <a:moveTo>
                  <a:pt x="70" y="31"/>
                </a:moveTo>
                <a:cubicBezTo>
                  <a:pt x="69" y="31"/>
                  <a:pt x="70" y="31"/>
                  <a:pt x="69" y="31"/>
                </a:cubicBezTo>
                <a:cubicBezTo>
                  <a:pt x="64" y="31"/>
                  <a:pt x="60" y="26"/>
                  <a:pt x="60" y="21"/>
                </a:cubicBezTo>
                <a:cubicBezTo>
                  <a:pt x="60" y="16"/>
                  <a:pt x="64" y="11"/>
                  <a:pt x="70" y="11"/>
                </a:cubicBezTo>
                <a:cubicBezTo>
                  <a:pt x="75" y="11"/>
                  <a:pt x="79" y="16"/>
                  <a:pt x="79" y="21"/>
                </a:cubicBezTo>
                <a:cubicBezTo>
                  <a:pt x="79" y="26"/>
                  <a:pt x="75" y="31"/>
                  <a:pt x="70" y="3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9" name="Google Shape;11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477" y="3482500"/>
            <a:ext cx="4803749" cy="153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0" name="Google Shape;114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0705" y="1759599"/>
            <a:ext cx="3629469" cy="162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41"/>
          <p:cNvSpPr txBox="1"/>
          <p:nvPr>
            <p:ph type="title"/>
          </p:nvPr>
        </p:nvSpPr>
        <p:spPr>
          <a:xfrm>
            <a:off x="4288450" y="2927915"/>
            <a:ext cx="4383600" cy="10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Challenge</a:t>
            </a:r>
            <a:endParaRPr/>
          </a:p>
        </p:txBody>
      </p:sp>
      <p:sp>
        <p:nvSpPr>
          <p:cNvPr id="1146" name="Google Shape;1146;p41"/>
          <p:cNvSpPr txBox="1"/>
          <p:nvPr>
            <p:ph idx="2" type="title"/>
          </p:nvPr>
        </p:nvSpPr>
        <p:spPr>
          <a:xfrm>
            <a:off x="7195075" y="1806613"/>
            <a:ext cx="123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147" name="Google Shape;1147;p41"/>
          <p:cNvGrpSpPr/>
          <p:nvPr/>
        </p:nvGrpSpPr>
        <p:grpSpPr>
          <a:xfrm>
            <a:off x="704550" y="1577225"/>
            <a:ext cx="2253212" cy="2726351"/>
            <a:chOff x="704550" y="1577225"/>
            <a:chExt cx="2253212" cy="2726351"/>
          </a:xfrm>
        </p:grpSpPr>
        <p:grpSp>
          <p:nvGrpSpPr>
            <p:cNvPr id="1148" name="Google Shape;1148;p41"/>
            <p:cNvGrpSpPr/>
            <p:nvPr/>
          </p:nvGrpSpPr>
          <p:grpSpPr>
            <a:xfrm>
              <a:off x="713213" y="1577225"/>
              <a:ext cx="1544638" cy="528638"/>
              <a:chOff x="713213" y="1004650"/>
              <a:chExt cx="1544638" cy="528638"/>
            </a:xfrm>
          </p:grpSpPr>
          <p:sp>
            <p:nvSpPr>
              <p:cNvPr id="1149" name="Google Shape;1149;p41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150" name="Google Shape;1150;p41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1151" name="Google Shape;1151;p41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52" name="Google Shape;1152;p41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53" name="Google Shape;1153;p41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154" name="Google Shape;1154;p41"/>
            <p:cNvGrpSpPr/>
            <p:nvPr/>
          </p:nvGrpSpPr>
          <p:grpSpPr>
            <a:xfrm>
              <a:off x="704551" y="2432263"/>
              <a:ext cx="879475" cy="1439864"/>
              <a:chOff x="704550" y="2022613"/>
              <a:chExt cx="879475" cy="1439864"/>
            </a:xfrm>
          </p:grpSpPr>
          <p:sp>
            <p:nvSpPr>
              <p:cNvPr id="1155" name="Google Shape;1155;p41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156" name="Google Shape;1156;p41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157" name="Google Shape;1157;p41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58" name="Google Shape;1158;p41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59" name="Google Shape;1159;p41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0" name="Google Shape;1160;p41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1" name="Google Shape;1161;p41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2" name="Google Shape;1162;p41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3" name="Google Shape;1163;p41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4" name="Google Shape;1164;p41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5" name="Google Shape;1165;p41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6" name="Google Shape;1166;p41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7" name="Google Shape;1167;p41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68" name="Google Shape;1168;p41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169" name="Google Shape;1169;p41"/>
            <p:cNvGrpSpPr/>
            <p:nvPr/>
          </p:nvGrpSpPr>
          <p:grpSpPr>
            <a:xfrm>
              <a:off x="1386950" y="3987826"/>
              <a:ext cx="1544651" cy="315750"/>
              <a:chOff x="1386950" y="3823101"/>
              <a:chExt cx="1544651" cy="315750"/>
            </a:xfrm>
          </p:grpSpPr>
          <p:sp>
            <p:nvSpPr>
              <p:cNvPr id="1170" name="Google Shape;1170;p41"/>
              <p:cNvSpPr/>
              <p:nvPr/>
            </p:nvSpPr>
            <p:spPr>
              <a:xfrm>
                <a:off x="1386950" y="3823101"/>
                <a:ext cx="1544651" cy="31575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171" name="Google Shape;1171;p41"/>
              <p:cNvGrpSpPr/>
              <p:nvPr/>
            </p:nvGrpSpPr>
            <p:grpSpPr>
              <a:xfrm>
                <a:off x="1485502" y="3909138"/>
                <a:ext cx="1369506" cy="102388"/>
                <a:chOff x="5848350" y="2772075"/>
                <a:chExt cx="1285800" cy="102388"/>
              </a:xfrm>
            </p:grpSpPr>
            <p:cxnSp>
              <p:nvCxnSpPr>
                <p:cNvPr id="1172" name="Google Shape;1172;p41"/>
                <p:cNvCxnSpPr/>
                <p:nvPr/>
              </p:nvCxnSpPr>
              <p:spPr>
                <a:xfrm>
                  <a:off x="5848350" y="2772075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73" name="Google Shape;1173;p41"/>
                <p:cNvCxnSpPr/>
                <p:nvPr/>
              </p:nvCxnSpPr>
              <p:spPr>
                <a:xfrm>
                  <a:off x="5848350" y="2874463"/>
                  <a:ext cx="389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174" name="Google Shape;1174;p41"/>
            <p:cNvGrpSpPr/>
            <p:nvPr/>
          </p:nvGrpSpPr>
          <p:grpSpPr>
            <a:xfrm>
              <a:off x="2079875" y="3368426"/>
              <a:ext cx="877888" cy="469900"/>
              <a:chOff x="2079875" y="3121151"/>
              <a:chExt cx="877888" cy="469900"/>
            </a:xfrm>
          </p:grpSpPr>
          <p:sp>
            <p:nvSpPr>
              <p:cNvPr id="1175" name="Google Shape;1175;p41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176" name="Google Shape;1176;p41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1177" name="Google Shape;1177;p41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78" name="Google Shape;1178;p41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79" name="Google Shape;1179;p41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180" name="Google Shape;1180;p41"/>
            <p:cNvGrpSpPr/>
            <p:nvPr/>
          </p:nvGrpSpPr>
          <p:grpSpPr>
            <a:xfrm>
              <a:off x="1736425" y="2257167"/>
              <a:ext cx="1094925" cy="430550"/>
              <a:chOff x="1862850" y="1718717"/>
              <a:chExt cx="1094925" cy="430550"/>
            </a:xfrm>
          </p:grpSpPr>
          <p:sp>
            <p:nvSpPr>
              <p:cNvPr id="1181" name="Google Shape;1181;p41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182" name="Google Shape;1182;p41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183" name="Google Shape;1183;p41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84" name="Google Shape;1184;p41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85" name="Google Shape;1185;p41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1186" name="Google Shape;1186;p41"/>
          <p:cNvCxnSpPr/>
          <p:nvPr/>
        </p:nvCxnSpPr>
        <p:spPr>
          <a:xfrm>
            <a:off x="4420300" y="4162250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7" name="Google Shape;1187;p41"/>
          <p:cNvCxnSpPr/>
          <p:nvPr/>
        </p:nvCxnSpPr>
        <p:spPr>
          <a:xfrm>
            <a:off x="4310875" y="2724668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42"/>
          <p:cNvSpPr txBox="1"/>
          <p:nvPr>
            <p:ph idx="7" type="subTitle"/>
          </p:nvPr>
        </p:nvSpPr>
        <p:spPr>
          <a:xfrm>
            <a:off x="687600" y="2191514"/>
            <a:ext cx="2341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Rapidly changing documentation</a:t>
            </a:r>
            <a:endParaRPr/>
          </a:p>
        </p:txBody>
      </p:sp>
      <p:sp>
        <p:nvSpPr>
          <p:cNvPr id="1193" name="Google Shape;1193;p42"/>
          <p:cNvSpPr txBox="1"/>
          <p:nvPr>
            <p:ph idx="8" type="subTitle"/>
          </p:nvPr>
        </p:nvSpPr>
        <p:spPr>
          <a:xfrm>
            <a:off x="3407737" y="1902034"/>
            <a:ext cx="2341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Constraints</a:t>
            </a:r>
            <a:endParaRPr/>
          </a:p>
        </p:txBody>
      </p:sp>
      <p:sp>
        <p:nvSpPr>
          <p:cNvPr id="1194" name="Google Shape;1194;p42"/>
          <p:cNvSpPr txBox="1"/>
          <p:nvPr>
            <p:ph idx="9" type="subTitle"/>
          </p:nvPr>
        </p:nvSpPr>
        <p:spPr>
          <a:xfrm>
            <a:off x="6127849" y="1919759"/>
            <a:ext cx="2341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Time-Intensive Iterations</a:t>
            </a:r>
            <a:endParaRPr/>
          </a:p>
        </p:txBody>
      </p:sp>
      <p:sp>
        <p:nvSpPr>
          <p:cNvPr id="1195" name="Google Shape;1195;p42"/>
          <p:cNvSpPr txBox="1"/>
          <p:nvPr>
            <p:ph idx="13" type="subTitle"/>
          </p:nvPr>
        </p:nvSpPr>
        <p:spPr>
          <a:xfrm>
            <a:off x="2019300" y="4087675"/>
            <a:ext cx="2350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 dependency conflict</a:t>
            </a:r>
            <a:endParaRPr/>
          </a:p>
        </p:txBody>
      </p:sp>
      <p:sp>
        <p:nvSpPr>
          <p:cNvPr id="1196" name="Google Shape;1196;p42"/>
          <p:cNvSpPr txBox="1"/>
          <p:nvPr>
            <p:ph idx="14" type="subTitle"/>
          </p:nvPr>
        </p:nvSpPr>
        <p:spPr>
          <a:xfrm>
            <a:off x="4779316" y="3859075"/>
            <a:ext cx="23412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edge cases</a:t>
            </a:r>
            <a:endParaRPr/>
          </a:p>
        </p:txBody>
      </p:sp>
      <p:sp>
        <p:nvSpPr>
          <p:cNvPr id="1197" name="Google Shape;1197;p42"/>
          <p:cNvSpPr/>
          <p:nvPr/>
        </p:nvSpPr>
        <p:spPr>
          <a:xfrm>
            <a:off x="1505725" y="1128825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8" name="Google Shape;1198;p42"/>
          <p:cNvSpPr/>
          <p:nvPr/>
        </p:nvSpPr>
        <p:spPr>
          <a:xfrm>
            <a:off x="4234650" y="1128825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9" name="Google Shape;1199;p42"/>
          <p:cNvSpPr/>
          <p:nvPr/>
        </p:nvSpPr>
        <p:spPr>
          <a:xfrm>
            <a:off x="7014950" y="1128825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0" name="Google Shape;1200;p42"/>
          <p:cNvSpPr/>
          <p:nvPr/>
        </p:nvSpPr>
        <p:spPr>
          <a:xfrm>
            <a:off x="2870100" y="2920100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1" name="Google Shape;1201;p42"/>
          <p:cNvSpPr/>
          <p:nvPr/>
        </p:nvSpPr>
        <p:spPr>
          <a:xfrm>
            <a:off x="5690150" y="2873500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2" name="Google Shape;1202;p42"/>
          <p:cNvSpPr/>
          <p:nvPr/>
        </p:nvSpPr>
        <p:spPr>
          <a:xfrm>
            <a:off x="2973166" y="3022615"/>
            <a:ext cx="360867" cy="361970"/>
          </a:xfrm>
          <a:custGeom>
            <a:rect b="b" l="l" r="r" t="t"/>
            <a:pathLst>
              <a:path extrusionOk="0" h="138" w="138">
                <a:moveTo>
                  <a:pt x="73" y="0"/>
                </a:moveTo>
                <a:cubicBezTo>
                  <a:pt x="37" y="0"/>
                  <a:pt x="8" y="29"/>
                  <a:pt x="8" y="65"/>
                </a:cubicBezTo>
                <a:cubicBezTo>
                  <a:pt x="8" y="77"/>
                  <a:pt x="11" y="88"/>
                  <a:pt x="17" y="98"/>
                </a:cubicBezTo>
                <a:cubicBezTo>
                  <a:pt x="2" y="128"/>
                  <a:pt x="2" y="128"/>
                  <a:pt x="2" y="128"/>
                </a:cubicBezTo>
                <a:cubicBezTo>
                  <a:pt x="0" y="133"/>
                  <a:pt x="5" y="138"/>
                  <a:pt x="9" y="136"/>
                </a:cubicBezTo>
                <a:cubicBezTo>
                  <a:pt x="39" y="121"/>
                  <a:pt x="39" y="121"/>
                  <a:pt x="39" y="121"/>
                </a:cubicBezTo>
                <a:cubicBezTo>
                  <a:pt x="49" y="127"/>
                  <a:pt x="61" y="130"/>
                  <a:pt x="73" y="130"/>
                </a:cubicBezTo>
                <a:cubicBezTo>
                  <a:pt x="109" y="130"/>
                  <a:pt x="138" y="101"/>
                  <a:pt x="138" y="65"/>
                </a:cubicBezTo>
                <a:cubicBezTo>
                  <a:pt x="138" y="29"/>
                  <a:pt x="109" y="0"/>
                  <a:pt x="73" y="0"/>
                </a:cubicBezTo>
                <a:close/>
                <a:moveTo>
                  <a:pt x="73" y="120"/>
                </a:moveTo>
                <a:cubicBezTo>
                  <a:pt x="62" y="120"/>
                  <a:pt x="52" y="116"/>
                  <a:pt x="43" y="110"/>
                </a:cubicBezTo>
                <a:cubicBezTo>
                  <a:pt x="41" y="109"/>
                  <a:pt x="39" y="109"/>
                  <a:pt x="37" y="110"/>
                </a:cubicBezTo>
                <a:cubicBezTo>
                  <a:pt x="19" y="119"/>
                  <a:pt x="19" y="119"/>
                  <a:pt x="19" y="119"/>
                </a:cubicBezTo>
                <a:cubicBezTo>
                  <a:pt x="28" y="100"/>
                  <a:pt x="28" y="100"/>
                  <a:pt x="28" y="100"/>
                </a:cubicBezTo>
                <a:cubicBezTo>
                  <a:pt x="28" y="99"/>
                  <a:pt x="28" y="97"/>
                  <a:pt x="27" y="95"/>
                </a:cubicBezTo>
                <a:cubicBezTo>
                  <a:pt x="21" y="86"/>
                  <a:pt x="18" y="76"/>
                  <a:pt x="18" y="65"/>
                </a:cubicBezTo>
                <a:cubicBezTo>
                  <a:pt x="18" y="35"/>
                  <a:pt x="43" y="10"/>
                  <a:pt x="73" y="10"/>
                </a:cubicBezTo>
                <a:cubicBezTo>
                  <a:pt x="103" y="10"/>
                  <a:pt x="127" y="35"/>
                  <a:pt x="127" y="65"/>
                </a:cubicBezTo>
                <a:cubicBezTo>
                  <a:pt x="127" y="95"/>
                  <a:pt x="103" y="120"/>
                  <a:pt x="73" y="120"/>
                </a:cubicBezTo>
                <a:close/>
                <a:moveTo>
                  <a:pt x="103" y="42"/>
                </a:moveTo>
                <a:cubicBezTo>
                  <a:pt x="80" y="65"/>
                  <a:pt x="80" y="65"/>
                  <a:pt x="80" y="65"/>
                </a:cubicBezTo>
                <a:cubicBezTo>
                  <a:pt x="103" y="88"/>
                  <a:pt x="103" y="88"/>
                  <a:pt x="103" y="88"/>
                </a:cubicBezTo>
                <a:cubicBezTo>
                  <a:pt x="105" y="90"/>
                  <a:pt x="105" y="93"/>
                  <a:pt x="103" y="95"/>
                </a:cubicBezTo>
                <a:cubicBezTo>
                  <a:pt x="101" y="97"/>
                  <a:pt x="98" y="97"/>
                  <a:pt x="96" y="95"/>
                </a:cubicBezTo>
                <a:cubicBezTo>
                  <a:pt x="73" y="73"/>
                  <a:pt x="73" y="73"/>
                  <a:pt x="73" y="73"/>
                </a:cubicBezTo>
                <a:cubicBezTo>
                  <a:pt x="50" y="95"/>
                  <a:pt x="50" y="95"/>
                  <a:pt x="50" y="95"/>
                </a:cubicBezTo>
                <a:cubicBezTo>
                  <a:pt x="48" y="97"/>
                  <a:pt x="45" y="97"/>
                  <a:pt x="42" y="95"/>
                </a:cubicBezTo>
                <a:cubicBezTo>
                  <a:pt x="40" y="93"/>
                  <a:pt x="40" y="90"/>
                  <a:pt x="42" y="88"/>
                </a:cubicBezTo>
                <a:cubicBezTo>
                  <a:pt x="65" y="65"/>
                  <a:pt x="65" y="65"/>
                  <a:pt x="65" y="65"/>
                </a:cubicBezTo>
                <a:cubicBezTo>
                  <a:pt x="42" y="42"/>
                  <a:pt x="42" y="42"/>
                  <a:pt x="42" y="42"/>
                </a:cubicBezTo>
                <a:cubicBezTo>
                  <a:pt x="40" y="40"/>
                  <a:pt x="40" y="37"/>
                  <a:pt x="42" y="35"/>
                </a:cubicBezTo>
                <a:cubicBezTo>
                  <a:pt x="45" y="33"/>
                  <a:pt x="48" y="33"/>
                  <a:pt x="50" y="35"/>
                </a:cubicBezTo>
                <a:cubicBezTo>
                  <a:pt x="73" y="57"/>
                  <a:pt x="73" y="57"/>
                  <a:pt x="73" y="57"/>
                </a:cubicBezTo>
                <a:cubicBezTo>
                  <a:pt x="96" y="35"/>
                  <a:pt x="96" y="35"/>
                  <a:pt x="96" y="35"/>
                </a:cubicBezTo>
                <a:cubicBezTo>
                  <a:pt x="98" y="33"/>
                  <a:pt x="101" y="33"/>
                  <a:pt x="103" y="35"/>
                </a:cubicBezTo>
                <a:cubicBezTo>
                  <a:pt x="105" y="37"/>
                  <a:pt x="105" y="40"/>
                  <a:pt x="103" y="4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3" name="Google Shape;1203;p42"/>
          <p:cNvSpPr/>
          <p:nvPr/>
        </p:nvSpPr>
        <p:spPr>
          <a:xfrm>
            <a:off x="1608791" y="1273275"/>
            <a:ext cx="360867" cy="278099"/>
          </a:xfrm>
          <a:custGeom>
            <a:rect b="b" l="l" r="r" t="t"/>
            <a:pathLst>
              <a:path extrusionOk="0" h="106" w="138">
                <a:moveTo>
                  <a:pt x="134" y="48"/>
                </a:moveTo>
                <a:cubicBezTo>
                  <a:pt x="29" y="2"/>
                  <a:pt x="29" y="2"/>
                  <a:pt x="29" y="2"/>
                </a:cubicBezTo>
                <a:cubicBezTo>
                  <a:pt x="25" y="0"/>
                  <a:pt x="20" y="5"/>
                  <a:pt x="22" y="9"/>
                </a:cubicBezTo>
                <a:cubicBezTo>
                  <a:pt x="31" y="30"/>
                  <a:pt x="31" y="30"/>
                  <a:pt x="31" y="30"/>
                </a:cubicBezTo>
                <a:cubicBezTo>
                  <a:pt x="3" y="48"/>
                  <a:pt x="3" y="48"/>
                  <a:pt x="3" y="48"/>
                </a:cubicBezTo>
                <a:cubicBezTo>
                  <a:pt x="0" y="51"/>
                  <a:pt x="0" y="55"/>
                  <a:pt x="3" y="57"/>
                </a:cubicBezTo>
                <a:cubicBezTo>
                  <a:pt x="31" y="75"/>
                  <a:pt x="31" y="75"/>
                  <a:pt x="31" y="75"/>
                </a:cubicBezTo>
                <a:cubicBezTo>
                  <a:pt x="22" y="97"/>
                  <a:pt x="22" y="97"/>
                  <a:pt x="22" y="97"/>
                </a:cubicBezTo>
                <a:cubicBezTo>
                  <a:pt x="20" y="101"/>
                  <a:pt x="25" y="106"/>
                  <a:pt x="29" y="104"/>
                </a:cubicBezTo>
                <a:cubicBezTo>
                  <a:pt x="134" y="58"/>
                  <a:pt x="134" y="58"/>
                  <a:pt x="134" y="58"/>
                </a:cubicBezTo>
                <a:cubicBezTo>
                  <a:pt x="138" y="56"/>
                  <a:pt x="138" y="50"/>
                  <a:pt x="134" y="48"/>
                </a:cubicBezTo>
                <a:close/>
                <a:moveTo>
                  <a:pt x="16" y="53"/>
                </a:moveTo>
                <a:cubicBezTo>
                  <a:pt x="35" y="41"/>
                  <a:pt x="35" y="41"/>
                  <a:pt x="35" y="41"/>
                </a:cubicBezTo>
                <a:cubicBezTo>
                  <a:pt x="40" y="53"/>
                  <a:pt x="40" y="53"/>
                  <a:pt x="40" y="53"/>
                </a:cubicBezTo>
                <a:cubicBezTo>
                  <a:pt x="35" y="65"/>
                  <a:pt x="35" y="65"/>
                  <a:pt x="35" y="65"/>
                </a:cubicBezTo>
                <a:lnTo>
                  <a:pt x="16" y="53"/>
                </a:lnTo>
                <a:close/>
                <a:moveTo>
                  <a:pt x="37" y="89"/>
                </a:moveTo>
                <a:cubicBezTo>
                  <a:pt x="39" y="83"/>
                  <a:pt x="47" y="64"/>
                  <a:pt x="49" y="58"/>
                </a:cubicBezTo>
                <a:cubicBezTo>
                  <a:pt x="106" y="58"/>
                  <a:pt x="106" y="58"/>
                  <a:pt x="106" y="58"/>
                </a:cubicBezTo>
                <a:lnTo>
                  <a:pt x="37" y="89"/>
                </a:lnTo>
                <a:close/>
                <a:moveTo>
                  <a:pt x="49" y="48"/>
                </a:moveTo>
                <a:cubicBezTo>
                  <a:pt x="47" y="42"/>
                  <a:pt x="39" y="24"/>
                  <a:pt x="37" y="17"/>
                </a:cubicBezTo>
                <a:cubicBezTo>
                  <a:pt x="106" y="48"/>
                  <a:pt x="106" y="48"/>
                  <a:pt x="106" y="48"/>
                </a:cubicBezTo>
                <a:lnTo>
                  <a:pt x="49" y="4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4" name="Google Shape;1204;p42"/>
          <p:cNvSpPr txBox="1"/>
          <p:nvPr>
            <p:ph type="title"/>
          </p:nvPr>
        </p:nvSpPr>
        <p:spPr>
          <a:xfrm>
            <a:off x="583450" y="3205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Challenges</a:t>
            </a:r>
            <a:endParaRPr/>
          </a:p>
        </p:txBody>
      </p:sp>
      <p:sp>
        <p:nvSpPr>
          <p:cNvPr id="1205" name="Google Shape;1205;p42"/>
          <p:cNvSpPr/>
          <p:nvPr/>
        </p:nvSpPr>
        <p:spPr>
          <a:xfrm>
            <a:off x="4311310" y="1216122"/>
            <a:ext cx="361970" cy="363074"/>
          </a:xfrm>
          <a:custGeom>
            <a:rect b="b" l="l" r="r" t="t"/>
            <a:pathLst>
              <a:path extrusionOk="0" h="138" w="138">
                <a:moveTo>
                  <a:pt x="73" y="0"/>
                </a:moveTo>
                <a:cubicBezTo>
                  <a:pt x="37" y="0"/>
                  <a:pt x="8" y="29"/>
                  <a:pt x="8" y="65"/>
                </a:cubicBezTo>
                <a:cubicBezTo>
                  <a:pt x="8" y="77"/>
                  <a:pt x="11" y="88"/>
                  <a:pt x="17" y="98"/>
                </a:cubicBezTo>
                <a:cubicBezTo>
                  <a:pt x="2" y="128"/>
                  <a:pt x="2" y="128"/>
                  <a:pt x="2" y="128"/>
                </a:cubicBezTo>
                <a:cubicBezTo>
                  <a:pt x="0" y="133"/>
                  <a:pt x="5" y="138"/>
                  <a:pt x="9" y="136"/>
                </a:cubicBezTo>
                <a:cubicBezTo>
                  <a:pt x="39" y="121"/>
                  <a:pt x="39" y="121"/>
                  <a:pt x="39" y="121"/>
                </a:cubicBezTo>
                <a:cubicBezTo>
                  <a:pt x="49" y="127"/>
                  <a:pt x="61" y="130"/>
                  <a:pt x="73" y="130"/>
                </a:cubicBezTo>
                <a:cubicBezTo>
                  <a:pt x="109" y="130"/>
                  <a:pt x="138" y="101"/>
                  <a:pt x="138" y="65"/>
                </a:cubicBezTo>
                <a:cubicBezTo>
                  <a:pt x="138" y="29"/>
                  <a:pt x="109" y="0"/>
                  <a:pt x="73" y="0"/>
                </a:cubicBezTo>
                <a:close/>
                <a:moveTo>
                  <a:pt x="73" y="120"/>
                </a:moveTo>
                <a:cubicBezTo>
                  <a:pt x="62" y="120"/>
                  <a:pt x="52" y="116"/>
                  <a:pt x="43" y="110"/>
                </a:cubicBezTo>
                <a:cubicBezTo>
                  <a:pt x="42" y="110"/>
                  <a:pt x="41" y="110"/>
                  <a:pt x="40" y="110"/>
                </a:cubicBezTo>
                <a:cubicBezTo>
                  <a:pt x="39" y="110"/>
                  <a:pt x="38" y="110"/>
                  <a:pt x="37" y="110"/>
                </a:cubicBezTo>
                <a:cubicBezTo>
                  <a:pt x="19" y="119"/>
                  <a:pt x="19" y="119"/>
                  <a:pt x="19" y="119"/>
                </a:cubicBezTo>
                <a:cubicBezTo>
                  <a:pt x="28" y="100"/>
                  <a:pt x="28" y="100"/>
                  <a:pt x="28" y="100"/>
                </a:cubicBezTo>
                <a:cubicBezTo>
                  <a:pt x="28" y="99"/>
                  <a:pt x="28" y="97"/>
                  <a:pt x="27" y="95"/>
                </a:cubicBezTo>
                <a:cubicBezTo>
                  <a:pt x="21" y="86"/>
                  <a:pt x="18" y="76"/>
                  <a:pt x="18" y="65"/>
                </a:cubicBezTo>
                <a:cubicBezTo>
                  <a:pt x="18" y="35"/>
                  <a:pt x="43" y="10"/>
                  <a:pt x="73" y="10"/>
                </a:cubicBezTo>
                <a:cubicBezTo>
                  <a:pt x="103" y="10"/>
                  <a:pt x="127" y="35"/>
                  <a:pt x="127" y="65"/>
                </a:cubicBezTo>
                <a:cubicBezTo>
                  <a:pt x="127" y="95"/>
                  <a:pt x="103" y="120"/>
                  <a:pt x="73" y="120"/>
                </a:cubicBezTo>
                <a:close/>
                <a:moveTo>
                  <a:pt x="51" y="47"/>
                </a:moveTo>
                <a:cubicBezTo>
                  <a:pt x="51" y="53"/>
                  <a:pt x="53" y="59"/>
                  <a:pt x="57" y="63"/>
                </a:cubicBezTo>
                <a:cubicBezTo>
                  <a:pt x="51" y="97"/>
                  <a:pt x="51" y="97"/>
                  <a:pt x="51" y="97"/>
                </a:cubicBezTo>
                <a:cubicBezTo>
                  <a:pt x="50" y="101"/>
                  <a:pt x="53" y="103"/>
                  <a:pt x="56" y="103"/>
                </a:cubicBezTo>
                <a:cubicBezTo>
                  <a:pt x="89" y="103"/>
                  <a:pt x="89" y="103"/>
                  <a:pt x="89" y="103"/>
                </a:cubicBezTo>
                <a:cubicBezTo>
                  <a:pt x="93" y="103"/>
                  <a:pt x="95" y="101"/>
                  <a:pt x="95" y="97"/>
                </a:cubicBezTo>
                <a:cubicBezTo>
                  <a:pt x="89" y="63"/>
                  <a:pt x="89" y="63"/>
                  <a:pt x="89" y="63"/>
                </a:cubicBezTo>
                <a:cubicBezTo>
                  <a:pt x="93" y="59"/>
                  <a:pt x="95" y="54"/>
                  <a:pt x="95" y="48"/>
                </a:cubicBezTo>
                <a:cubicBezTo>
                  <a:pt x="95" y="36"/>
                  <a:pt x="85" y="26"/>
                  <a:pt x="73" y="26"/>
                </a:cubicBezTo>
                <a:cubicBezTo>
                  <a:pt x="61" y="26"/>
                  <a:pt x="52" y="36"/>
                  <a:pt x="51" y="47"/>
                </a:cubicBezTo>
                <a:close/>
                <a:moveTo>
                  <a:pt x="78" y="62"/>
                </a:moveTo>
                <a:cubicBezTo>
                  <a:pt x="83" y="93"/>
                  <a:pt x="83" y="93"/>
                  <a:pt x="83" y="93"/>
                </a:cubicBezTo>
                <a:cubicBezTo>
                  <a:pt x="62" y="93"/>
                  <a:pt x="62" y="93"/>
                  <a:pt x="62" y="93"/>
                </a:cubicBezTo>
                <a:cubicBezTo>
                  <a:pt x="68" y="62"/>
                  <a:pt x="68" y="62"/>
                  <a:pt x="68" y="62"/>
                </a:cubicBezTo>
                <a:cubicBezTo>
                  <a:pt x="68" y="60"/>
                  <a:pt x="67" y="58"/>
                  <a:pt x="66" y="57"/>
                </a:cubicBezTo>
                <a:cubicBezTo>
                  <a:pt x="63" y="55"/>
                  <a:pt x="61" y="51"/>
                  <a:pt x="62" y="47"/>
                </a:cubicBezTo>
                <a:cubicBezTo>
                  <a:pt x="62" y="41"/>
                  <a:pt x="67" y="37"/>
                  <a:pt x="73" y="37"/>
                </a:cubicBezTo>
                <a:cubicBezTo>
                  <a:pt x="79" y="37"/>
                  <a:pt x="84" y="42"/>
                  <a:pt x="84" y="48"/>
                </a:cubicBezTo>
                <a:cubicBezTo>
                  <a:pt x="84" y="52"/>
                  <a:pt x="83" y="55"/>
                  <a:pt x="80" y="57"/>
                </a:cubicBezTo>
                <a:cubicBezTo>
                  <a:pt x="78" y="58"/>
                  <a:pt x="78" y="60"/>
                  <a:pt x="78" y="62"/>
                </a:cubicBezTo>
                <a:close/>
              </a:path>
            </a:pathLst>
          </a:custGeom>
          <a:solidFill>
            <a:srgbClr val="3B63F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6" name="Google Shape;1206;p42"/>
          <p:cNvSpPr/>
          <p:nvPr/>
        </p:nvSpPr>
        <p:spPr>
          <a:xfrm>
            <a:off x="7118010" y="1225537"/>
            <a:ext cx="360867" cy="361970"/>
          </a:xfrm>
          <a:custGeom>
            <a:rect b="b" l="l" r="r" t="t"/>
            <a:pathLst>
              <a:path extrusionOk="0" h="138" w="138">
                <a:moveTo>
                  <a:pt x="73" y="0"/>
                </a:moveTo>
                <a:cubicBezTo>
                  <a:pt x="37" y="0"/>
                  <a:pt x="8" y="29"/>
                  <a:pt x="8" y="65"/>
                </a:cubicBezTo>
                <a:cubicBezTo>
                  <a:pt x="8" y="77"/>
                  <a:pt x="11" y="88"/>
                  <a:pt x="17" y="98"/>
                </a:cubicBezTo>
                <a:cubicBezTo>
                  <a:pt x="2" y="128"/>
                  <a:pt x="2" y="128"/>
                  <a:pt x="2" y="128"/>
                </a:cubicBezTo>
                <a:cubicBezTo>
                  <a:pt x="0" y="133"/>
                  <a:pt x="5" y="138"/>
                  <a:pt x="9" y="136"/>
                </a:cubicBezTo>
                <a:cubicBezTo>
                  <a:pt x="39" y="121"/>
                  <a:pt x="39" y="121"/>
                  <a:pt x="39" y="121"/>
                </a:cubicBezTo>
                <a:cubicBezTo>
                  <a:pt x="49" y="127"/>
                  <a:pt x="61" y="130"/>
                  <a:pt x="73" y="130"/>
                </a:cubicBezTo>
                <a:cubicBezTo>
                  <a:pt x="109" y="130"/>
                  <a:pt x="138" y="101"/>
                  <a:pt x="138" y="65"/>
                </a:cubicBezTo>
                <a:cubicBezTo>
                  <a:pt x="138" y="29"/>
                  <a:pt x="109" y="0"/>
                  <a:pt x="73" y="0"/>
                </a:cubicBezTo>
                <a:close/>
                <a:moveTo>
                  <a:pt x="73" y="120"/>
                </a:moveTo>
                <a:cubicBezTo>
                  <a:pt x="62" y="120"/>
                  <a:pt x="52" y="116"/>
                  <a:pt x="43" y="110"/>
                </a:cubicBezTo>
                <a:cubicBezTo>
                  <a:pt x="41" y="109"/>
                  <a:pt x="39" y="109"/>
                  <a:pt x="37" y="110"/>
                </a:cubicBezTo>
                <a:cubicBezTo>
                  <a:pt x="19" y="119"/>
                  <a:pt x="19" y="119"/>
                  <a:pt x="19" y="119"/>
                </a:cubicBezTo>
                <a:cubicBezTo>
                  <a:pt x="28" y="100"/>
                  <a:pt x="28" y="100"/>
                  <a:pt x="28" y="100"/>
                </a:cubicBezTo>
                <a:cubicBezTo>
                  <a:pt x="28" y="99"/>
                  <a:pt x="28" y="97"/>
                  <a:pt x="27" y="95"/>
                </a:cubicBezTo>
                <a:cubicBezTo>
                  <a:pt x="21" y="86"/>
                  <a:pt x="18" y="76"/>
                  <a:pt x="18" y="65"/>
                </a:cubicBezTo>
                <a:cubicBezTo>
                  <a:pt x="18" y="35"/>
                  <a:pt x="43" y="10"/>
                  <a:pt x="73" y="10"/>
                </a:cubicBezTo>
                <a:cubicBezTo>
                  <a:pt x="103" y="10"/>
                  <a:pt x="127" y="35"/>
                  <a:pt x="127" y="65"/>
                </a:cubicBezTo>
                <a:cubicBezTo>
                  <a:pt x="127" y="95"/>
                  <a:pt x="103" y="120"/>
                  <a:pt x="73" y="120"/>
                </a:cubicBezTo>
                <a:close/>
                <a:moveTo>
                  <a:pt x="73" y="18"/>
                </a:moveTo>
                <a:cubicBezTo>
                  <a:pt x="47" y="18"/>
                  <a:pt x="26" y="39"/>
                  <a:pt x="26" y="65"/>
                </a:cubicBezTo>
                <a:cubicBezTo>
                  <a:pt x="26" y="91"/>
                  <a:pt x="47" y="112"/>
                  <a:pt x="73" y="112"/>
                </a:cubicBezTo>
                <a:cubicBezTo>
                  <a:pt x="98" y="112"/>
                  <a:pt x="119" y="91"/>
                  <a:pt x="119" y="65"/>
                </a:cubicBezTo>
                <a:cubicBezTo>
                  <a:pt x="119" y="39"/>
                  <a:pt x="98" y="18"/>
                  <a:pt x="73" y="18"/>
                </a:cubicBezTo>
                <a:close/>
                <a:moveTo>
                  <a:pt x="73" y="101"/>
                </a:moveTo>
                <a:cubicBezTo>
                  <a:pt x="53" y="101"/>
                  <a:pt x="37" y="85"/>
                  <a:pt x="37" y="65"/>
                </a:cubicBezTo>
                <a:cubicBezTo>
                  <a:pt x="37" y="45"/>
                  <a:pt x="53" y="29"/>
                  <a:pt x="73" y="29"/>
                </a:cubicBezTo>
                <a:cubicBezTo>
                  <a:pt x="93" y="29"/>
                  <a:pt x="109" y="45"/>
                  <a:pt x="109" y="65"/>
                </a:cubicBezTo>
                <a:cubicBezTo>
                  <a:pt x="109" y="85"/>
                  <a:pt x="93" y="101"/>
                  <a:pt x="73" y="101"/>
                </a:cubicBezTo>
                <a:close/>
                <a:moveTo>
                  <a:pt x="95" y="70"/>
                </a:moveTo>
                <a:cubicBezTo>
                  <a:pt x="73" y="70"/>
                  <a:pt x="73" y="70"/>
                  <a:pt x="73" y="70"/>
                </a:cubicBezTo>
                <a:cubicBezTo>
                  <a:pt x="70" y="70"/>
                  <a:pt x="67" y="68"/>
                  <a:pt x="67" y="65"/>
                </a:cubicBezTo>
                <a:cubicBezTo>
                  <a:pt x="67" y="43"/>
                  <a:pt x="67" y="43"/>
                  <a:pt x="67" y="43"/>
                </a:cubicBezTo>
                <a:cubicBezTo>
                  <a:pt x="67" y="40"/>
                  <a:pt x="69" y="37"/>
                  <a:pt x="72" y="37"/>
                </a:cubicBezTo>
                <a:cubicBezTo>
                  <a:pt x="75" y="37"/>
                  <a:pt x="78" y="39"/>
                  <a:pt x="78" y="42"/>
                </a:cubicBezTo>
                <a:cubicBezTo>
                  <a:pt x="78" y="60"/>
                  <a:pt x="78" y="60"/>
                  <a:pt x="78" y="60"/>
                </a:cubicBezTo>
                <a:cubicBezTo>
                  <a:pt x="95" y="60"/>
                  <a:pt x="95" y="60"/>
                  <a:pt x="95" y="60"/>
                </a:cubicBezTo>
                <a:cubicBezTo>
                  <a:pt x="98" y="60"/>
                  <a:pt x="101" y="62"/>
                  <a:pt x="101" y="66"/>
                </a:cubicBezTo>
                <a:cubicBezTo>
                  <a:pt x="100" y="68"/>
                  <a:pt x="98" y="70"/>
                  <a:pt x="95" y="70"/>
                </a:cubicBezTo>
                <a:close/>
              </a:path>
            </a:pathLst>
          </a:custGeom>
          <a:solidFill>
            <a:srgbClr val="3B63F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7" name="Google Shape;1207;p42"/>
          <p:cNvSpPr/>
          <p:nvPr/>
        </p:nvSpPr>
        <p:spPr>
          <a:xfrm>
            <a:off x="5795431" y="3031199"/>
            <a:ext cx="356452" cy="251614"/>
          </a:xfrm>
          <a:custGeom>
            <a:rect b="b" l="l" r="r" t="t"/>
            <a:pathLst>
              <a:path extrusionOk="0" h="96" w="136">
                <a:moveTo>
                  <a:pt x="135" y="46"/>
                </a:moveTo>
                <a:cubicBezTo>
                  <a:pt x="135" y="45"/>
                  <a:pt x="130" y="34"/>
                  <a:pt x="119" y="23"/>
                </a:cubicBezTo>
                <a:cubicBezTo>
                  <a:pt x="105" y="9"/>
                  <a:pt x="88" y="0"/>
                  <a:pt x="68" y="0"/>
                </a:cubicBezTo>
                <a:cubicBezTo>
                  <a:pt x="48" y="0"/>
                  <a:pt x="31" y="9"/>
                  <a:pt x="17" y="23"/>
                </a:cubicBezTo>
                <a:cubicBezTo>
                  <a:pt x="6" y="34"/>
                  <a:pt x="0" y="45"/>
                  <a:pt x="0" y="46"/>
                </a:cubicBezTo>
                <a:cubicBezTo>
                  <a:pt x="0" y="47"/>
                  <a:pt x="0" y="49"/>
                  <a:pt x="0" y="50"/>
                </a:cubicBezTo>
                <a:cubicBezTo>
                  <a:pt x="0" y="51"/>
                  <a:pt x="6" y="62"/>
                  <a:pt x="17" y="73"/>
                </a:cubicBezTo>
                <a:cubicBezTo>
                  <a:pt x="31" y="87"/>
                  <a:pt x="48" y="96"/>
                  <a:pt x="68" y="96"/>
                </a:cubicBezTo>
                <a:cubicBezTo>
                  <a:pt x="88" y="96"/>
                  <a:pt x="105" y="87"/>
                  <a:pt x="119" y="73"/>
                </a:cubicBezTo>
                <a:cubicBezTo>
                  <a:pt x="130" y="62"/>
                  <a:pt x="135" y="51"/>
                  <a:pt x="135" y="50"/>
                </a:cubicBezTo>
                <a:cubicBezTo>
                  <a:pt x="136" y="49"/>
                  <a:pt x="136" y="47"/>
                  <a:pt x="135" y="46"/>
                </a:cubicBezTo>
                <a:close/>
                <a:moveTo>
                  <a:pt x="111" y="66"/>
                </a:moveTo>
                <a:cubicBezTo>
                  <a:pt x="99" y="79"/>
                  <a:pt x="84" y="85"/>
                  <a:pt x="68" y="85"/>
                </a:cubicBezTo>
                <a:cubicBezTo>
                  <a:pt x="52" y="85"/>
                  <a:pt x="37" y="79"/>
                  <a:pt x="25" y="66"/>
                </a:cubicBezTo>
                <a:cubicBezTo>
                  <a:pt x="18" y="59"/>
                  <a:pt x="13" y="52"/>
                  <a:pt x="11" y="48"/>
                </a:cubicBezTo>
                <a:cubicBezTo>
                  <a:pt x="13" y="44"/>
                  <a:pt x="18" y="37"/>
                  <a:pt x="25" y="30"/>
                </a:cubicBezTo>
                <a:cubicBezTo>
                  <a:pt x="37" y="17"/>
                  <a:pt x="52" y="11"/>
                  <a:pt x="68" y="11"/>
                </a:cubicBezTo>
                <a:cubicBezTo>
                  <a:pt x="84" y="11"/>
                  <a:pt x="99" y="17"/>
                  <a:pt x="111" y="30"/>
                </a:cubicBezTo>
                <a:cubicBezTo>
                  <a:pt x="118" y="37"/>
                  <a:pt x="123" y="44"/>
                  <a:pt x="125" y="48"/>
                </a:cubicBezTo>
                <a:cubicBezTo>
                  <a:pt x="123" y="52"/>
                  <a:pt x="118" y="59"/>
                  <a:pt x="111" y="66"/>
                </a:cubicBezTo>
                <a:close/>
                <a:moveTo>
                  <a:pt x="68" y="20"/>
                </a:moveTo>
                <a:cubicBezTo>
                  <a:pt x="53" y="20"/>
                  <a:pt x="40" y="33"/>
                  <a:pt x="40" y="48"/>
                </a:cubicBezTo>
                <a:cubicBezTo>
                  <a:pt x="40" y="63"/>
                  <a:pt x="53" y="76"/>
                  <a:pt x="68" y="76"/>
                </a:cubicBezTo>
                <a:cubicBezTo>
                  <a:pt x="83" y="76"/>
                  <a:pt x="96" y="63"/>
                  <a:pt x="96" y="48"/>
                </a:cubicBezTo>
                <a:cubicBezTo>
                  <a:pt x="96" y="33"/>
                  <a:pt x="83" y="20"/>
                  <a:pt x="68" y="20"/>
                </a:cubicBezTo>
                <a:close/>
                <a:moveTo>
                  <a:pt x="68" y="65"/>
                </a:moveTo>
                <a:cubicBezTo>
                  <a:pt x="58" y="65"/>
                  <a:pt x="51" y="57"/>
                  <a:pt x="51" y="48"/>
                </a:cubicBezTo>
                <a:cubicBezTo>
                  <a:pt x="51" y="45"/>
                  <a:pt x="51" y="43"/>
                  <a:pt x="53" y="40"/>
                </a:cubicBezTo>
                <a:cubicBezTo>
                  <a:pt x="76" y="63"/>
                  <a:pt x="76" y="63"/>
                  <a:pt x="76" y="63"/>
                </a:cubicBezTo>
                <a:cubicBezTo>
                  <a:pt x="73" y="64"/>
                  <a:pt x="71" y="65"/>
                  <a:pt x="68" y="65"/>
                </a:cubicBezTo>
                <a:close/>
                <a:moveTo>
                  <a:pt x="83" y="56"/>
                </a:moveTo>
                <a:cubicBezTo>
                  <a:pt x="60" y="33"/>
                  <a:pt x="60" y="33"/>
                  <a:pt x="60" y="33"/>
                </a:cubicBezTo>
                <a:cubicBezTo>
                  <a:pt x="62" y="32"/>
                  <a:pt x="65" y="31"/>
                  <a:pt x="68" y="31"/>
                </a:cubicBezTo>
                <a:cubicBezTo>
                  <a:pt x="77" y="31"/>
                  <a:pt x="85" y="39"/>
                  <a:pt x="85" y="48"/>
                </a:cubicBezTo>
                <a:cubicBezTo>
                  <a:pt x="85" y="51"/>
                  <a:pt x="84" y="53"/>
                  <a:pt x="83" y="56"/>
                </a:cubicBezTo>
                <a:close/>
              </a:path>
            </a:pathLst>
          </a:custGeom>
          <a:solidFill>
            <a:srgbClr val="3B63F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43"/>
          <p:cNvSpPr txBox="1"/>
          <p:nvPr>
            <p:ph type="title"/>
          </p:nvPr>
        </p:nvSpPr>
        <p:spPr>
          <a:xfrm>
            <a:off x="4138375" y="2492150"/>
            <a:ext cx="4855500" cy="14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Enhancements &amp; Future Work</a:t>
            </a:r>
            <a:endParaRPr sz="3800"/>
          </a:p>
        </p:txBody>
      </p:sp>
      <p:sp>
        <p:nvSpPr>
          <p:cNvPr id="1213" name="Google Shape;1213;p43"/>
          <p:cNvSpPr txBox="1"/>
          <p:nvPr>
            <p:ph idx="2" type="title"/>
          </p:nvPr>
        </p:nvSpPr>
        <p:spPr>
          <a:xfrm>
            <a:off x="7195075" y="1577213"/>
            <a:ext cx="123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1214" name="Google Shape;1214;p43"/>
          <p:cNvGrpSpPr/>
          <p:nvPr/>
        </p:nvGrpSpPr>
        <p:grpSpPr>
          <a:xfrm>
            <a:off x="704550" y="1577225"/>
            <a:ext cx="2253212" cy="2726351"/>
            <a:chOff x="704550" y="1577225"/>
            <a:chExt cx="2253212" cy="2726351"/>
          </a:xfrm>
        </p:grpSpPr>
        <p:grpSp>
          <p:nvGrpSpPr>
            <p:cNvPr id="1215" name="Google Shape;1215;p43"/>
            <p:cNvGrpSpPr/>
            <p:nvPr/>
          </p:nvGrpSpPr>
          <p:grpSpPr>
            <a:xfrm>
              <a:off x="713213" y="1577225"/>
              <a:ext cx="1544638" cy="528638"/>
              <a:chOff x="713213" y="1004650"/>
              <a:chExt cx="1544638" cy="528638"/>
            </a:xfrm>
          </p:grpSpPr>
          <p:sp>
            <p:nvSpPr>
              <p:cNvPr id="1216" name="Google Shape;1216;p43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17" name="Google Shape;1217;p43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1218" name="Google Shape;1218;p43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19" name="Google Shape;1219;p43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20" name="Google Shape;1220;p43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221" name="Google Shape;1221;p43"/>
            <p:cNvGrpSpPr/>
            <p:nvPr/>
          </p:nvGrpSpPr>
          <p:grpSpPr>
            <a:xfrm>
              <a:off x="704551" y="2432263"/>
              <a:ext cx="879475" cy="1439864"/>
              <a:chOff x="704550" y="2022613"/>
              <a:chExt cx="879475" cy="1439864"/>
            </a:xfrm>
          </p:grpSpPr>
          <p:sp>
            <p:nvSpPr>
              <p:cNvPr id="1222" name="Google Shape;1222;p43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23" name="Google Shape;1223;p43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224" name="Google Shape;1224;p43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25" name="Google Shape;1225;p43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26" name="Google Shape;1226;p43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27" name="Google Shape;1227;p43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28" name="Google Shape;1228;p43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29" name="Google Shape;1229;p43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30" name="Google Shape;1230;p43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31" name="Google Shape;1231;p43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32" name="Google Shape;1232;p43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33" name="Google Shape;1233;p43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34" name="Google Shape;1234;p43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35" name="Google Shape;1235;p43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236" name="Google Shape;1236;p43"/>
            <p:cNvGrpSpPr/>
            <p:nvPr/>
          </p:nvGrpSpPr>
          <p:grpSpPr>
            <a:xfrm>
              <a:off x="1386950" y="3987826"/>
              <a:ext cx="1544651" cy="315750"/>
              <a:chOff x="1386950" y="3823101"/>
              <a:chExt cx="1544651" cy="315750"/>
            </a:xfrm>
          </p:grpSpPr>
          <p:sp>
            <p:nvSpPr>
              <p:cNvPr id="1237" name="Google Shape;1237;p43"/>
              <p:cNvSpPr/>
              <p:nvPr/>
            </p:nvSpPr>
            <p:spPr>
              <a:xfrm>
                <a:off x="1386950" y="3823101"/>
                <a:ext cx="1544651" cy="31575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38" name="Google Shape;1238;p43"/>
              <p:cNvGrpSpPr/>
              <p:nvPr/>
            </p:nvGrpSpPr>
            <p:grpSpPr>
              <a:xfrm>
                <a:off x="1485502" y="3909138"/>
                <a:ext cx="1369506" cy="102388"/>
                <a:chOff x="5848350" y="2772075"/>
                <a:chExt cx="1285800" cy="102388"/>
              </a:xfrm>
            </p:grpSpPr>
            <p:cxnSp>
              <p:nvCxnSpPr>
                <p:cNvPr id="1239" name="Google Shape;1239;p43"/>
                <p:cNvCxnSpPr/>
                <p:nvPr/>
              </p:nvCxnSpPr>
              <p:spPr>
                <a:xfrm>
                  <a:off x="5848350" y="2772075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40" name="Google Shape;1240;p43"/>
                <p:cNvCxnSpPr/>
                <p:nvPr/>
              </p:nvCxnSpPr>
              <p:spPr>
                <a:xfrm>
                  <a:off x="5848350" y="2874463"/>
                  <a:ext cx="389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241" name="Google Shape;1241;p43"/>
            <p:cNvGrpSpPr/>
            <p:nvPr/>
          </p:nvGrpSpPr>
          <p:grpSpPr>
            <a:xfrm>
              <a:off x="2079875" y="3368426"/>
              <a:ext cx="877888" cy="469900"/>
              <a:chOff x="2079875" y="3121151"/>
              <a:chExt cx="877888" cy="469900"/>
            </a:xfrm>
          </p:grpSpPr>
          <p:sp>
            <p:nvSpPr>
              <p:cNvPr id="1242" name="Google Shape;1242;p43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43" name="Google Shape;1243;p43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1244" name="Google Shape;1244;p43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45" name="Google Shape;1245;p43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46" name="Google Shape;1246;p43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247" name="Google Shape;1247;p43"/>
            <p:cNvGrpSpPr/>
            <p:nvPr/>
          </p:nvGrpSpPr>
          <p:grpSpPr>
            <a:xfrm>
              <a:off x="1736425" y="2257167"/>
              <a:ext cx="1094925" cy="430550"/>
              <a:chOff x="1862850" y="1718717"/>
              <a:chExt cx="1094925" cy="430550"/>
            </a:xfrm>
          </p:grpSpPr>
          <p:sp>
            <p:nvSpPr>
              <p:cNvPr id="1248" name="Google Shape;1248;p43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49" name="Google Shape;1249;p43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250" name="Google Shape;1250;p43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51" name="Google Shape;1251;p43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52" name="Google Shape;1252;p43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1253" name="Google Shape;1253;p43"/>
          <p:cNvCxnSpPr/>
          <p:nvPr/>
        </p:nvCxnSpPr>
        <p:spPr>
          <a:xfrm>
            <a:off x="4420300" y="4162250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4" name="Google Shape;1254;p43"/>
          <p:cNvCxnSpPr/>
          <p:nvPr/>
        </p:nvCxnSpPr>
        <p:spPr>
          <a:xfrm>
            <a:off x="4288450" y="2419018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44"/>
          <p:cNvSpPr txBox="1"/>
          <p:nvPr>
            <p:ph type="title"/>
          </p:nvPr>
        </p:nvSpPr>
        <p:spPr>
          <a:xfrm>
            <a:off x="1367525" y="2084313"/>
            <a:ext cx="3345600" cy="65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Investigate CAG</a:t>
            </a:r>
            <a:endParaRPr sz="1800"/>
          </a:p>
        </p:txBody>
      </p:sp>
      <p:sp>
        <p:nvSpPr>
          <p:cNvPr id="1260" name="Google Shape;1260;p44"/>
          <p:cNvSpPr txBox="1"/>
          <p:nvPr>
            <p:ph idx="2" type="title"/>
          </p:nvPr>
        </p:nvSpPr>
        <p:spPr>
          <a:xfrm>
            <a:off x="1264225" y="3775175"/>
            <a:ext cx="3345600" cy="65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Enhance Chatbot Response Quality</a:t>
            </a:r>
            <a:endParaRPr sz="1800"/>
          </a:p>
        </p:txBody>
      </p:sp>
      <p:sp>
        <p:nvSpPr>
          <p:cNvPr id="1261" name="Google Shape;1261;p44"/>
          <p:cNvSpPr txBox="1"/>
          <p:nvPr>
            <p:ph idx="4" type="title"/>
          </p:nvPr>
        </p:nvSpPr>
        <p:spPr>
          <a:xfrm>
            <a:off x="1385250" y="147825"/>
            <a:ext cx="3594600" cy="65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Dealing with non-text CVs (Images, bars, etc..)</a:t>
            </a:r>
            <a:endParaRPr sz="1800"/>
          </a:p>
        </p:txBody>
      </p:sp>
      <p:cxnSp>
        <p:nvCxnSpPr>
          <p:cNvPr id="1262" name="Google Shape;1262;p44"/>
          <p:cNvCxnSpPr/>
          <p:nvPr/>
        </p:nvCxnSpPr>
        <p:spPr>
          <a:xfrm>
            <a:off x="1396950" y="137175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3" name="Google Shape;1263;p44"/>
          <p:cNvCxnSpPr/>
          <p:nvPr/>
        </p:nvCxnSpPr>
        <p:spPr>
          <a:xfrm>
            <a:off x="1396950" y="809875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4" name="Google Shape;1264;p44"/>
          <p:cNvCxnSpPr/>
          <p:nvPr/>
        </p:nvCxnSpPr>
        <p:spPr>
          <a:xfrm>
            <a:off x="1379225" y="2742438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5" name="Google Shape;1265;p44"/>
          <p:cNvCxnSpPr/>
          <p:nvPr/>
        </p:nvCxnSpPr>
        <p:spPr>
          <a:xfrm>
            <a:off x="1379225" y="2096888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6" name="Google Shape;1266;p44"/>
          <p:cNvCxnSpPr/>
          <p:nvPr/>
        </p:nvCxnSpPr>
        <p:spPr>
          <a:xfrm>
            <a:off x="4663450" y="3565825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7" name="Google Shape;1267;p44"/>
          <p:cNvCxnSpPr/>
          <p:nvPr/>
        </p:nvCxnSpPr>
        <p:spPr>
          <a:xfrm>
            <a:off x="4663450" y="2916175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8" name="Google Shape;1268;p44"/>
          <p:cNvSpPr/>
          <p:nvPr/>
        </p:nvSpPr>
        <p:spPr>
          <a:xfrm>
            <a:off x="564738" y="3819869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9" name="Google Shape;1269;p44"/>
          <p:cNvSpPr/>
          <p:nvPr/>
        </p:nvSpPr>
        <p:spPr>
          <a:xfrm>
            <a:off x="666149" y="3922384"/>
            <a:ext cx="364177" cy="361970"/>
          </a:xfrm>
          <a:custGeom>
            <a:rect b="b" l="l" r="r" t="t"/>
            <a:pathLst>
              <a:path extrusionOk="0" h="138" w="139">
                <a:moveTo>
                  <a:pt x="137" y="128"/>
                </a:moveTo>
                <a:cubicBezTo>
                  <a:pt x="127" y="107"/>
                  <a:pt x="127" y="107"/>
                  <a:pt x="127" y="107"/>
                </a:cubicBezTo>
                <a:cubicBezTo>
                  <a:pt x="131" y="99"/>
                  <a:pt x="133" y="91"/>
                  <a:pt x="133" y="82"/>
                </a:cubicBezTo>
                <a:cubicBezTo>
                  <a:pt x="133" y="62"/>
                  <a:pt x="121" y="44"/>
                  <a:pt x="104" y="36"/>
                </a:cubicBezTo>
                <a:cubicBezTo>
                  <a:pt x="98" y="15"/>
                  <a:pt x="78" y="0"/>
                  <a:pt x="56" y="0"/>
                </a:cubicBezTo>
                <a:cubicBezTo>
                  <a:pt x="29" y="0"/>
                  <a:pt x="6" y="22"/>
                  <a:pt x="6" y="50"/>
                </a:cubicBezTo>
                <a:cubicBezTo>
                  <a:pt x="6" y="58"/>
                  <a:pt x="9" y="67"/>
                  <a:pt x="13" y="74"/>
                </a:cubicBezTo>
                <a:cubicBezTo>
                  <a:pt x="2" y="96"/>
                  <a:pt x="2" y="96"/>
                  <a:pt x="2" y="96"/>
                </a:cubicBezTo>
                <a:cubicBezTo>
                  <a:pt x="0" y="100"/>
                  <a:pt x="5" y="105"/>
                  <a:pt x="10" y="103"/>
                </a:cubicBezTo>
                <a:cubicBezTo>
                  <a:pt x="31" y="93"/>
                  <a:pt x="31" y="93"/>
                  <a:pt x="31" y="93"/>
                </a:cubicBezTo>
                <a:cubicBezTo>
                  <a:pt x="33" y="94"/>
                  <a:pt x="34" y="94"/>
                  <a:pt x="36" y="95"/>
                </a:cubicBezTo>
                <a:cubicBezTo>
                  <a:pt x="42" y="117"/>
                  <a:pt x="61" y="132"/>
                  <a:pt x="84" y="132"/>
                </a:cubicBezTo>
                <a:cubicBezTo>
                  <a:pt x="93" y="132"/>
                  <a:pt x="101" y="129"/>
                  <a:pt x="109" y="125"/>
                </a:cubicBezTo>
                <a:cubicBezTo>
                  <a:pt x="130" y="135"/>
                  <a:pt x="130" y="135"/>
                  <a:pt x="130" y="135"/>
                </a:cubicBezTo>
                <a:cubicBezTo>
                  <a:pt x="135" y="138"/>
                  <a:pt x="139" y="133"/>
                  <a:pt x="137" y="128"/>
                </a:cubicBezTo>
                <a:close/>
                <a:moveTo>
                  <a:pt x="34" y="82"/>
                </a:moveTo>
                <a:cubicBezTo>
                  <a:pt x="33" y="81"/>
                  <a:pt x="31" y="81"/>
                  <a:pt x="29" y="82"/>
                </a:cubicBezTo>
                <a:cubicBezTo>
                  <a:pt x="19" y="87"/>
                  <a:pt x="19" y="87"/>
                  <a:pt x="19" y="87"/>
                </a:cubicBezTo>
                <a:cubicBezTo>
                  <a:pt x="24" y="76"/>
                  <a:pt x="24" y="76"/>
                  <a:pt x="24" y="76"/>
                </a:cubicBezTo>
                <a:cubicBezTo>
                  <a:pt x="24" y="75"/>
                  <a:pt x="24" y="73"/>
                  <a:pt x="23" y="71"/>
                </a:cubicBezTo>
                <a:cubicBezTo>
                  <a:pt x="19" y="65"/>
                  <a:pt x="17" y="57"/>
                  <a:pt x="17" y="50"/>
                </a:cubicBezTo>
                <a:cubicBezTo>
                  <a:pt x="17" y="28"/>
                  <a:pt x="34" y="11"/>
                  <a:pt x="56" y="11"/>
                </a:cubicBezTo>
                <a:cubicBezTo>
                  <a:pt x="71" y="11"/>
                  <a:pt x="84" y="19"/>
                  <a:pt x="91" y="33"/>
                </a:cubicBezTo>
                <a:cubicBezTo>
                  <a:pt x="89" y="33"/>
                  <a:pt x="86" y="32"/>
                  <a:pt x="84" y="32"/>
                </a:cubicBezTo>
                <a:cubicBezTo>
                  <a:pt x="56" y="32"/>
                  <a:pt x="34" y="55"/>
                  <a:pt x="34" y="82"/>
                </a:cubicBezTo>
                <a:cubicBezTo>
                  <a:pt x="34" y="82"/>
                  <a:pt x="34" y="82"/>
                  <a:pt x="34" y="82"/>
                </a:cubicBezTo>
                <a:close/>
                <a:moveTo>
                  <a:pt x="116" y="109"/>
                </a:moveTo>
                <a:cubicBezTo>
                  <a:pt x="121" y="119"/>
                  <a:pt x="121" y="119"/>
                  <a:pt x="121" y="119"/>
                </a:cubicBezTo>
                <a:cubicBezTo>
                  <a:pt x="111" y="114"/>
                  <a:pt x="111" y="114"/>
                  <a:pt x="111" y="114"/>
                </a:cubicBezTo>
                <a:cubicBezTo>
                  <a:pt x="109" y="113"/>
                  <a:pt x="107" y="113"/>
                  <a:pt x="105" y="114"/>
                </a:cubicBezTo>
                <a:cubicBezTo>
                  <a:pt x="99" y="119"/>
                  <a:pt x="92" y="121"/>
                  <a:pt x="84" y="121"/>
                </a:cubicBezTo>
                <a:cubicBezTo>
                  <a:pt x="65" y="121"/>
                  <a:pt x="49" y="108"/>
                  <a:pt x="46" y="90"/>
                </a:cubicBezTo>
                <a:cubicBezTo>
                  <a:pt x="45" y="87"/>
                  <a:pt x="45" y="85"/>
                  <a:pt x="45" y="82"/>
                </a:cubicBezTo>
                <a:cubicBezTo>
                  <a:pt x="45" y="60"/>
                  <a:pt x="62" y="43"/>
                  <a:pt x="84" y="43"/>
                </a:cubicBezTo>
                <a:cubicBezTo>
                  <a:pt x="105" y="43"/>
                  <a:pt x="123" y="60"/>
                  <a:pt x="123" y="82"/>
                </a:cubicBezTo>
                <a:cubicBezTo>
                  <a:pt x="123" y="90"/>
                  <a:pt x="121" y="97"/>
                  <a:pt x="116" y="103"/>
                </a:cubicBezTo>
                <a:cubicBezTo>
                  <a:pt x="115" y="105"/>
                  <a:pt x="115" y="107"/>
                  <a:pt x="116" y="109"/>
                </a:cubicBezTo>
                <a:close/>
                <a:moveTo>
                  <a:pt x="89" y="82"/>
                </a:moveTo>
                <a:cubicBezTo>
                  <a:pt x="89" y="85"/>
                  <a:pt x="87" y="87"/>
                  <a:pt x="84" y="87"/>
                </a:cubicBezTo>
                <a:cubicBezTo>
                  <a:pt x="81" y="87"/>
                  <a:pt x="79" y="85"/>
                  <a:pt x="79" y="82"/>
                </a:cubicBezTo>
                <a:cubicBezTo>
                  <a:pt x="79" y="79"/>
                  <a:pt x="81" y="77"/>
                  <a:pt x="84" y="77"/>
                </a:cubicBezTo>
                <a:cubicBezTo>
                  <a:pt x="87" y="77"/>
                  <a:pt x="89" y="79"/>
                  <a:pt x="89" y="82"/>
                </a:cubicBezTo>
                <a:close/>
                <a:moveTo>
                  <a:pt x="110" y="84"/>
                </a:moveTo>
                <a:cubicBezTo>
                  <a:pt x="108" y="87"/>
                  <a:pt x="105" y="88"/>
                  <a:pt x="103" y="87"/>
                </a:cubicBezTo>
                <a:cubicBezTo>
                  <a:pt x="100" y="85"/>
                  <a:pt x="99" y="82"/>
                  <a:pt x="100" y="79"/>
                </a:cubicBezTo>
                <a:cubicBezTo>
                  <a:pt x="102" y="77"/>
                  <a:pt x="105" y="76"/>
                  <a:pt x="108" y="77"/>
                </a:cubicBezTo>
                <a:cubicBezTo>
                  <a:pt x="110" y="79"/>
                  <a:pt x="111" y="82"/>
                  <a:pt x="110" y="84"/>
                </a:cubicBezTo>
                <a:close/>
                <a:moveTo>
                  <a:pt x="67" y="79"/>
                </a:moveTo>
                <a:cubicBezTo>
                  <a:pt x="69" y="82"/>
                  <a:pt x="68" y="85"/>
                  <a:pt x="65" y="87"/>
                </a:cubicBezTo>
                <a:cubicBezTo>
                  <a:pt x="63" y="88"/>
                  <a:pt x="59" y="87"/>
                  <a:pt x="58" y="84"/>
                </a:cubicBezTo>
                <a:cubicBezTo>
                  <a:pt x="57" y="82"/>
                  <a:pt x="58" y="79"/>
                  <a:pt x="60" y="77"/>
                </a:cubicBezTo>
                <a:cubicBezTo>
                  <a:pt x="63" y="76"/>
                  <a:pt x="66" y="77"/>
                  <a:pt x="67" y="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0" name="Google Shape;1270;p44"/>
          <p:cNvSpPr txBox="1"/>
          <p:nvPr>
            <p:ph idx="4" type="title"/>
          </p:nvPr>
        </p:nvSpPr>
        <p:spPr>
          <a:xfrm>
            <a:off x="4651750" y="2916175"/>
            <a:ext cx="3345600" cy="65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Enhance resume search and preview</a:t>
            </a:r>
            <a:endParaRPr sz="1800"/>
          </a:p>
        </p:txBody>
      </p:sp>
      <p:cxnSp>
        <p:nvCxnSpPr>
          <p:cNvPr id="1271" name="Google Shape;1271;p44"/>
          <p:cNvCxnSpPr/>
          <p:nvPr/>
        </p:nvCxnSpPr>
        <p:spPr>
          <a:xfrm>
            <a:off x="1224525" y="4424825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2" name="Google Shape;1272;p44"/>
          <p:cNvCxnSpPr/>
          <p:nvPr/>
        </p:nvCxnSpPr>
        <p:spPr>
          <a:xfrm>
            <a:off x="1201125" y="3775175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3" name="Google Shape;1273;p44"/>
          <p:cNvSpPr/>
          <p:nvPr/>
        </p:nvSpPr>
        <p:spPr>
          <a:xfrm>
            <a:off x="3976763" y="2960869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74" name="Google Shape;1274;p44"/>
          <p:cNvGrpSpPr/>
          <p:nvPr/>
        </p:nvGrpSpPr>
        <p:grpSpPr>
          <a:xfrm>
            <a:off x="4098209" y="3001431"/>
            <a:ext cx="324133" cy="420796"/>
            <a:chOff x="-3462150" y="2046625"/>
            <a:chExt cx="224500" cy="291450"/>
          </a:xfrm>
        </p:grpSpPr>
        <p:sp>
          <p:nvSpPr>
            <p:cNvPr id="1275" name="Google Shape;1275;p44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4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4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4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4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4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4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82" name="Google Shape;128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75" y="2084311"/>
            <a:ext cx="705534" cy="65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3" name="Google Shape;1283;p44"/>
          <p:cNvSpPr txBox="1"/>
          <p:nvPr>
            <p:ph idx="4" type="title"/>
          </p:nvPr>
        </p:nvSpPr>
        <p:spPr>
          <a:xfrm>
            <a:off x="4509450" y="1062225"/>
            <a:ext cx="3594600" cy="65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Enhance the UI</a:t>
            </a:r>
            <a:endParaRPr sz="1800"/>
          </a:p>
        </p:txBody>
      </p:sp>
      <p:cxnSp>
        <p:nvCxnSpPr>
          <p:cNvPr id="1284" name="Google Shape;1284;p44"/>
          <p:cNvCxnSpPr/>
          <p:nvPr/>
        </p:nvCxnSpPr>
        <p:spPr>
          <a:xfrm>
            <a:off x="4521150" y="1051575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5" name="Google Shape;1285;p44"/>
          <p:cNvCxnSpPr/>
          <p:nvPr/>
        </p:nvCxnSpPr>
        <p:spPr>
          <a:xfrm>
            <a:off x="4554750" y="1786825"/>
            <a:ext cx="3322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86" name="Google Shape;128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728" y="147817"/>
            <a:ext cx="660922" cy="68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7" name="Google Shape;1287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4942" y="1051500"/>
            <a:ext cx="943925" cy="803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27"/>
          <p:cNvSpPr txBox="1"/>
          <p:nvPr>
            <p:ph type="title"/>
          </p:nvPr>
        </p:nvSpPr>
        <p:spPr>
          <a:xfrm>
            <a:off x="720000" y="216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865" name="Google Shape;865;p27"/>
          <p:cNvSpPr txBox="1"/>
          <p:nvPr>
            <p:ph idx="1" type="body"/>
          </p:nvPr>
        </p:nvSpPr>
        <p:spPr>
          <a:xfrm>
            <a:off x="720000" y="710950"/>
            <a:ext cx="6289200" cy="39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1. High Level Solution Architecture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2. Methodology and used models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3. The implemented features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4. Technical Challenges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5. Enhancements and Future Work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6. </a:t>
            </a: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Resources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7. </a:t>
            </a: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Demo 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8. Q&amp;A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45"/>
          <p:cNvSpPr txBox="1"/>
          <p:nvPr>
            <p:ph type="title"/>
          </p:nvPr>
        </p:nvSpPr>
        <p:spPr>
          <a:xfrm>
            <a:off x="4138375" y="2492150"/>
            <a:ext cx="4855500" cy="14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Resources</a:t>
            </a:r>
            <a:endParaRPr sz="3800"/>
          </a:p>
        </p:txBody>
      </p:sp>
      <p:sp>
        <p:nvSpPr>
          <p:cNvPr id="1293" name="Google Shape;1293;p45"/>
          <p:cNvSpPr txBox="1"/>
          <p:nvPr>
            <p:ph idx="2" type="title"/>
          </p:nvPr>
        </p:nvSpPr>
        <p:spPr>
          <a:xfrm>
            <a:off x="7195075" y="1577213"/>
            <a:ext cx="123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1294" name="Google Shape;1294;p45"/>
          <p:cNvGrpSpPr/>
          <p:nvPr/>
        </p:nvGrpSpPr>
        <p:grpSpPr>
          <a:xfrm>
            <a:off x="704550" y="1577225"/>
            <a:ext cx="2253212" cy="2726351"/>
            <a:chOff x="704550" y="1577225"/>
            <a:chExt cx="2253212" cy="2726351"/>
          </a:xfrm>
        </p:grpSpPr>
        <p:grpSp>
          <p:nvGrpSpPr>
            <p:cNvPr id="1295" name="Google Shape;1295;p45"/>
            <p:cNvGrpSpPr/>
            <p:nvPr/>
          </p:nvGrpSpPr>
          <p:grpSpPr>
            <a:xfrm>
              <a:off x="713213" y="1577225"/>
              <a:ext cx="1544638" cy="528638"/>
              <a:chOff x="713213" y="1004650"/>
              <a:chExt cx="1544638" cy="528638"/>
            </a:xfrm>
          </p:grpSpPr>
          <p:sp>
            <p:nvSpPr>
              <p:cNvPr id="1296" name="Google Shape;1296;p45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297" name="Google Shape;1297;p45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1298" name="Google Shape;1298;p45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99" name="Google Shape;1299;p45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00" name="Google Shape;1300;p45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301" name="Google Shape;1301;p45"/>
            <p:cNvGrpSpPr/>
            <p:nvPr/>
          </p:nvGrpSpPr>
          <p:grpSpPr>
            <a:xfrm>
              <a:off x="704551" y="2432263"/>
              <a:ext cx="879475" cy="1439864"/>
              <a:chOff x="704550" y="2022613"/>
              <a:chExt cx="879475" cy="1439864"/>
            </a:xfrm>
          </p:grpSpPr>
          <p:sp>
            <p:nvSpPr>
              <p:cNvPr id="1302" name="Google Shape;1302;p45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03" name="Google Shape;1303;p45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04" name="Google Shape;1304;p45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05" name="Google Shape;1305;p45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06" name="Google Shape;1306;p45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07" name="Google Shape;1307;p45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08" name="Google Shape;1308;p45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09" name="Google Shape;1309;p45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10" name="Google Shape;1310;p45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11" name="Google Shape;1311;p45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12" name="Google Shape;1312;p45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13" name="Google Shape;1313;p45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14" name="Google Shape;1314;p45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15" name="Google Shape;1315;p45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316" name="Google Shape;1316;p45"/>
            <p:cNvGrpSpPr/>
            <p:nvPr/>
          </p:nvGrpSpPr>
          <p:grpSpPr>
            <a:xfrm>
              <a:off x="1386950" y="3987826"/>
              <a:ext cx="1544651" cy="315750"/>
              <a:chOff x="1386950" y="3823101"/>
              <a:chExt cx="1544651" cy="315750"/>
            </a:xfrm>
          </p:grpSpPr>
          <p:sp>
            <p:nvSpPr>
              <p:cNvPr id="1317" name="Google Shape;1317;p45"/>
              <p:cNvSpPr/>
              <p:nvPr/>
            </p:nvSpPr>
            <p:spPr>
              <a:xfrm>
                <a:off x="1386950" y="3823101"/>
                <a:ext cx="1544651" cy="31575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18" name="Google Shape;1318;p45"/>
              <p:cNvGrpSpPr/>
              <p:nvPr/>
            </p:nvGrpSpPr>
            <p:grpSpPr>
              <a:xfrm>
                <a:off x="1485502" y="3909138"/>
                <a:ext cx="1369506" cy="102388"/>
                <a:chOff x="5848350" y="2772075"/>
                <a:chExt cx="1285800" cy="102388"/>
              </a:xfrm>
            </p:grpSpPr>
            <p:cxnSp>
              <p:nvCxnSpPr>
                <p:cNvPr id="1319" name="Google Shape;1319;p45"/>
                <p:cNvCxnSpPr/>
                <p:nvPr/>
              </p:nvCxnSpPr>
              <p:spPr>
                <a:xfrm>
                  <a:off x="5848350" y="2772075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20" name="Google Shape;1320;p45"/>
                <p:cNvCxnSpPr/>
                <p:nvPr/>
              </p:nvCxnSpPr>
              <p:spPr>
                <a:xfrm>
                  <a:off x="5848350" y="2874463"/>
                  <a:ext cx="389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321" name="Google Shape;1321;p45"/>
            <p:cNvGrpSpPr/>
            <p:nvPr/>
          </p:nvGrpSpPr>
          <p:grpSpPr>
            <a:xfrm>
              <a:off x="2079875" y="3368426"/>
              <a:ext cx="877888" cy="469900"/>
              <a:chOff x="2079875" y="3121151"/>
              <a:chExt cx="877888" cy="469900"/>
            </a:xfrm>
          </p:grpSpPr>
          <p:sp>
            <p:nvSpPr>
              <p:cNvPr id="1322" name="Google Shape;1322;p45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23" name="Google Shape;1323;p45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1324" name="Google Shape;1324;p45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25" name="Google Shape;1325;p45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26" name="Google Shape;1326;p45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327" name="Google Shape;1327;p45"/>
            <p:cNvGrpSpPr/>
            <p:nvPr/>
          </p:nvGrpSpPr>
          <p:grpSpPr>
            <a:xfrm>
              <a:off x="1736425" y="2257167"/>
              <a:ext cx="1094925" cy="430550"/>
              <a:chOff x="1862850" y="1718717"/>
              <a:chExt cx="1094925" cy="430550"/>
            </a:xfrm>
          </p:grpSpPr>
          <p:sp>
            <p:nvSpPr>
              <p:cNvPr id="1328" name="Google Shape;1328;p45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29" name="Google Shape;1329;p45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1330" name="Google Shape;1330;p45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31" name="Google Shape;1331;p45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32" name="Google Shape;1332;p45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1333" name="Google Shape;1333;p45"/>
          <p:cNvCxnSpPr/>
          <p:nvPr/>
        </p:nvCxnSpPr>
        <p:spPr>
          <a:xfrm>
            <a:off x="4420300" y="4162250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4" name="Google Shape;1334;p45"/>
          <p:cNvCxnSpPr/>
          <p:nvPr/>
        </p:nvCxnSpPr>
        <p:spPr>
          <a:xfrm>
            <a:off x="4288450" y="2419018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esources</a:t>
            </a:r>
            <a:endParaRPr/>
          </a:p>
        </p:txBody>
      </p:sp>
      <p:sp>
        <p:nvSpPr>
          <p:cNvPr id="1340" name="Google Shape;1340;p46"/>
          <p:cNvSpPr txBox="1"/>
          <p:nvPr>
            <p:ph idx="1" type="subTitle"/>
          </p:nvPr>
        </p:nvSpPr>
        <p:spPr>
          <a:xfrm>
            <a:off x="720000" y="1474925"/>
            <a:ext cx="6094200" cy="25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https://python.langchain.com/v0.2/docs/tutorials/qa_chat_history/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Conversational RAG | 🦜️🔗 LangChain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GenAI - Document Summarization using LangChain Framework | by Srinidhi G | Medium | Medium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[2412.15605] Don't Do RAG: When Cache-Augmented Generation is All You Need for Knowledge Tasks</a:t>
            </a:r>
            <a:endParaRPr sz="1400"/>
          </a:p>
        </p:txBody>
      </p:sp>
      <p:grpSp>
        <p:nvGrpSpPr>
          <p:cNvPr id="1341" name="Google Shape;1341;p46"/>
          <p:cNvGrpSpPr/>
          <p:nvPr/>
        </p:nvGrpSpPr>
        <p:grpSpPr>
          <a:xfrm>
            <a:off x="7297075" y="1451563"/>
            <a:ext cx="2158350" cy="3230676"/>
            <a:chOff x="7297075" y="1451563"/>
            <a:chExt cx="2158350" cy="3230676"/>
          </a:xfrm>
        </p:grpSpPr>
        <p:grpSp>
          <p:nvGrpSpPr>
            <p:cNvPr id="1342" name="Google Shape;1342;p46"/>
            <p:cNvGrpSpPr/>
            <p:nvPr/>
          </p:nvGrpSpPr>
          <p:grpSpPr>
            <a:xfrm flipH="1">
              <a:off x="7910775" y="3665762"/>
              <a:ext cx="1544651" cy="318600"/>
              <a:chOff x="6043400" y="3591300"/>
              <a:chExt cx="1544651" cy="318600"/>
            </a:xfrm>
          </p:grpSpPr>
          <p:sp>
            <p:nvSpPr>
              <p:cNvPr id="1343" name="Google Shape;1343;p46"/>
              <p:cNvSpPr/>
              <p:nvPr/>
            </p:nvSpPr>
            <p:spPr>
              <a:xfrm>
                <a:off x="6043400" y="3591300"/>
                <a:ext cx="1544651" cy="31860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44" name="Google Shape;1344;p46"/>
              <p:cNvGrpSpPr/>
              <p:nvPr/>
            </p:nvGrpSpPr>
            <p:grpSpPr>
              <a:xfrm>
                <a:off x="6141952" y="3680050"/>
                <a:ext cx="1369506" cy="102388"/>
                <a:chOff x="5848350" y="2788450"/>
                <a:chExt cx="1285800" cy="102388"/>
              </a:xfrm>
            </p:grpSpPr>
            <p:cxnSp>
              <p:nvCxnSpPr>
                <p:cNvPr id="1345" name="Google Shape;1345;p46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46" name="Google Shape;1346;p46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347" name="Google Shape;1347;p46"/>
            <p:cNvGrpSpPr/>
            <p:nvPr/>
          </p:nvGrpSpPr>
          <p:grpSpPr>
            <a:xfrm>
              <a:off x="7297087" y="1451563"/>
              <a:ext cx="879475" cy="1439864"/>
              <a:chOff x="704550" y="2022613"/>
              <a:chExt cx="879475" cy="1439864"/>
            </a:xfrm>
          </p:grpSpPr>
          <p:sp>
            <p:nvSpPr>
              <p:cNvPr id="1348" name="Google Shape;1348;p46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49" name="Google Shape;1349;p46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1350" name="Google Shape;1350;p46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51" name="Google Shape;1351;p46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52" name="Google Shape;1352;p46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53" name="Google Shape;1353;p46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54" name="Google Shape;1354;p46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55" name="Google Shape;1355;p46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56" name="Google Shape;1356;p46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57" name="Google Shape;1357;p46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58" name="Google Shape;1358;p46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59" name="Google Shape;1359;p46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60" name="Google Shape;1360;p46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61" name="Google Shape;1361;p46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362" name="Google Shape;1362;p46"/>
            <p:cNvGrpSpPr/>
            <p:nvPr/>
          </p:nvGrpSpPr>
          <p:grpSpPr>
            <a:xfrm>
              <a:off x="7297075" y="4153600"/>
              <a:ext cx="1544638" cy="528638"/>
              <a:chOff x="5015938" y="2962763"/>
              <a:chExt cx="1544638" cy="528638"/>
            </a:xfrm>
          </p:grpSpPr>
          <p:sp>
            <p:nvSpPr>
              <p:cNvPr id="1363" name="Google Shape;1363;p46"/>
              <p:cNvSpPr/>
              <p:nvPr/>
            </p:nvSpPr>
            <p:spPr>
              <a:xfrm flipH="1">
                <a:off x="5015938" y="2962763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64" name="Google Shape;1364;p46"/>
              <p:cNvGrpSpPr/>
              <p:nvPr/>
            </p:nvGrpSpPr>
            <p:grpSpPr>
              <a:xfrm>
                <a:off x="5145363" y="3102744"/>
                <a:ext cx="1285800" cy="204775"/>
                <a:chOff x="5848350" y="2766500"/>
                <a:chExt cx="1285800" cy="204775"/>
              </a:xfrm>
            </p:grpSpPr>
            <p:cxnSp>
              <p:nvCxnSpPr>
                <p:cNvPr id="1365" name="Google Shape;1365;p46"/>
                <p:cNvCxnSpPr/>
                <p:nvPr/>
              </p:nvCxnSpPr>
              <p:spPr>
                <a:xfrm>
                  <a:off x="5848350" y="276650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66" name="Google Shape;1366;p46"/>
                <p:cNvCxnSpPr/>
                <p:nvPr/>
              </p:nvCxnSpPr>
              <p:spPr>
                <a:xfrm>
                  <a:off x="5848350" y="286888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67" name="Google Shape;1367;p46"/>
                <p:cNvCxnSpPr/>
                <p:nvPr/>
              </p:nvCxnSpPr>
              <p:spPr>
                <a:xfrm>
                  <a:off x="5848350" y="297127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47"/>
          <p:cNvSpPr txBox="1"/>
          <p:nvPr>
            <p:ph type="title"/>
          </p:nvPr>
        </p:nvSpPr>
        <p:spPr>
          <a:xfrm>
            <a:off x="4138375" y="2111150"/>
            <a:ext cx="4855500" cy="14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Demo</a:t>
            </a:r>
            <a:endParaRPr sz="3800"/>
          </a:p>
        </p:txBody>
      </p:sp>
      <p:sp>
        <p:nvSpPr>
          <p:cNvPr id="1373" name="Google Shape;1373;p47"/>
          <p:cNvSpPr txBox="1"/>
          <p:nvPr>
            <p:ph idx="2" type="title"/>
          </p:nvPr>
        </p:nvSpPr>
        <p:spPr>
          <a:xfrm>
            <a:off x="7195075" y="1196213"/>
            <a:ext cx="123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cxnSp>
        <p:nvCxnSpPr>
          <p:cNvPr id="1374" name="Google Shape;1374;p47"/>
          <p:cNvCxnSpPr/>
          <p:nvPr/>
        </p:nvCxnSpPr>
        <p:spPr>
          <a:xfrm>
            <a:off x="4420300" y="3781250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47"/>
          <p:cNvCxnSpPr/>
          <p:nvPr/>
        </p:nvCxnSpPr>
        <p:spPr>
          <a:xfrm>
            <a:off x="4288450" y="2038018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6" name="Google Shape;1376;p47"/>
          <p:cNvSpPr/>
          <p:nvPr/>
        </p:nvSpPr>
        <p:spPr>
          <a:xfrm>
            <a:off x="571775" y="649775"/>
            <a:ext cx="3309900" cy="2776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Let’s Try</a:t>
            </a:r>
            <a:endParaRPr b="1" sz="60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1" name="Google Shape;138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28"/>
          <p:cNvSpPr txBox="1"/>
          <p:nvPr>
            <p:ph type="title"/>
          </p:nvPr>
        </p:nvSpPr>
        <p:spPr>
          <a:xfrm>
            <a:off x="4288450" y="2927915"/>
            <a:ext cx="4383600" cy="10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871" name="Google Shape;871;p28"/>
          <p:cNvSpPr txBox="1"/>
          <p:nvPr>
            <p:ph idx="2" type="title"/>
          </p:nvPr>
        </p:nvSpPr>
        <p:spPr>
          <a:xfrm>
            <a:off x="7195075" y="1806613"/>
            <a:ext cx="123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872" name="Google Shape;872;p28"/>
          <p:cNvGrpSpPr/>
          <p:nvPr/>
        </p:nvGrpSpPr>
        <p:grpSpPr>
          <a:xfrm>
            <a:off x="704550" y="1577225"/>
            <a:ext cx="2253212" cy="2726351"/>
            <a:chOff x="704550" y="1577225"/>
            <a:chExt cx="2253212" cy="2726351"/>
          </a:xfrm>
        </p:grpSpPr>
        <p:grpSp>
          <p:nvGrpSpPr>
            <p:cNvPr id="873" name="Google Shape;873;p28"/>
            <p:cNvGrpSpPr/>
            <p:nvPr/>
          </p:nvGrpSpPr>
          <p:grpSpPr>
            <a:xfrm>
              <a:off x="713213" y="1577225"/>
              <a:ext cx="1544638" cy="528638"/>
              <a:chOff x="713213" y="1004650"/>
              <a:chExt cx="1544638" cy="528638"/>
            </a:xfrm>
          </p:grpSpPr>
          <p:sp>
            <p:nvSpPr>
              <p:cNvPr id="874" name="Google Shape;874;p28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75" name="Google Shape;875;p28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876" name="Google Shape;876;p28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77" name="Google Shape;877;p28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78" name="Google Shape;878;p28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79" name="Google Shape;879;p28"/>
            <p:cNvGrpSpPr/>
            <p:nvPr/>
          </p:nvGrpSpPr>
          <p:grpSpPr>
            <a:xfrm>
              <a:off x="704551" y="2432263"/>
              <a:ext cx="879475" cy="1439864"/>
              <a:chOff x="704550" y="2022613"/>
              <a:chExt cx="879475" cy="1439864"/>
            </a:xfrm>
          </p:grpSpPr>
          <p:sp>
            <p:nvSpPr>
              <p:cNvPr id="880" name="Google Shape;880;p28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81" name="Google Shape;881;p28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882" name="Google Shape;882;p28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83" name="Google Shape;883;p28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84" name="Google Shape;884;p28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85" name="Google Shape;885;p28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86" name="Google Shape;886;p28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87" name="Google Shape;887;p28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88" name="Google Shape;888;p28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89" name="Google Shape;889;p28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90" name="Google Shape;890;p28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91" name="Google Shape;891;p28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92" name="Google Shape;892;p28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93" name="Google Shape;893;p28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94" name="Google Shape;894;p28"/>
            <p:cNvGrpSpPr/>
            <p:nvPr/>
          </p:nvGrpSpPr>
          <p:grpSpPr>
            <a:xfrm>
              <a:off x="1386950" y="3987826"/>
              <a:ext cx="1544651" cy="315750"/>
              <a:chOff x="1386950" y="3823101"/>
              <a:chExt cx="1544651" cy="315750"/>
            </a:xfrm>
          </p:grpSpPr>
          <p:sp>
            <p:nvSpPr>
              <p:cNvPr id="895" name="Google Shape;895;p28"/>
              <p:cNvSpPr/>
              <p:nvPr/>
            </p:nvSpPr>
            <p:spPr>
              <a:xfrm>
                <a:off x="1386950" y="3823101"/>
                <a:ext cx="1544651" cy="31575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96" name="Google Shape;896;p28"/>
              <p:cNvGrpSpPr/>
              <p:nvPr/>
            </p:nvGrpSpPr>
            <p:grpSpPr>
              <a:xfrm>
                <a:off x="1485502" y="3909138"/>
                <a:ext cx="1369506" cy="102388"/>
                <a:chOff x="5848350" y="2772075"/>
                <a:chExt cx="1285800" cy="102388"/>
              </a:xfrm>
            </p:grpSpPr>
            <p:cxnSp>
              <p:nvCxnSpPr>
                <p:cNvPr id="897" name="Google Shape;897;p28"/>
                <p:cNvCxnSpPr/>
                <p:nvPr/>
              </p:nvCxnSpPr>
              <p:spPr>
                <a:xfrm>
                  <a:off x="5848350" y="2772075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898" name="Google Shape;898;p28"/>
                <p:cNvCxnSpPr/>
                <p:nvPr/>
              </p:nvCxnSpPr>
              <p:spPr>
                <a:xfrm>
                  <a:off x="5848350" y="2874463"/>
                  <a:ext cx="389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899" name="Google Shape;899;p28"/>
            <p:cNvGrpSpPr/>
            <p:nvPr/>
          </p:nvGrpSpPr>
          <p:grpSpPr>
            <a:xfrm>
              <a:off x="2079875" y="3368426"/>
              <a:ext cx="877888" cy="469900"/>
              <a:chOff x="2079875" y="3121151"/>
              <a:chExt cx="877888" cy="469900"/>
            </a:xfrm>
          </p:grpSpPr>
          <p:sp>
            <p:nvSpPr>
              <p:cNvPr id="900" name="Google Shape;900;p28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01" name="Google Shape;901;p28"/>
              <p:cNvGrpSpPr/>
              <p:nvPr/>
            </p:nvGrpSpPr>
            <p:grpSpPr>
              <a:xfrm>
                <a:off x="2181689" y="3241906"/>
                <a:ext cx="674279" cy="203189"/>
                <a:chOff x="2181677" y="2165344"/>
                <a:chExt cx="674279" cy="203189"/>
              </a:xfrm>
            </p:grpSpPr>
            <p:cxnSp>
              <p:nvCxnSpPr>
                <p:cNvPr id="902" name="Google Shape;902;p28"/>
                <p:cNvCxnSpPr/>
                <p:nvPr/>
              </p:nvCxnSpPr>
              <p:spPr>
                <a:xfrm>
                  <a:off x="2181677" y="2165344"/>
                  <a:ext cx="674279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03" name="Google Shape;903;p28"/>
                <p:cNvCxnSpPr/>
                <p:nvPr/>
              </p:nvCxnSpPr>
              <p:spPr>
                <a:xfrm>
                  <a:off x="2181677" y="2266938"/>
                  <a:ext cx="674279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04" name="Google Shape;904;p28"/>
                <p:cNvCxnSpPr/>
                <p:nvPr/>
              </p:nvCxnSpPr>
              <p:spPr>
                <a:xfrm>
                  <a:off x="2181677" y="2368533"/>
                  <a:ext cx="674279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05" name="Google Shape;905;p28"/>
            <p:cNvGrpSpPr/>
            <p:nvPr/>
          </p:nvGrpSpPr>
          <p:grpSpPr>
            <a:xfrm>
              <a:off x="1736425" y="2257167"/>
              <a:ext cx="1094925" cy="430550"/>
              <a:chOff x="1862850" y="1718717"/>
              <a:chExt cx="1094925" cy="430550"/>
            </a:xfrm>
          </p:grpSpPr>
          <p:sp>
            <p:nvSpPr>
              <p:cNvPr id="906" name="Google Shape;906;p28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07" name="Google Shape;907;p28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908" name="Google Shape;908;p28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09" name="Google Shape;909;p28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10" name="Google Shape;910;p28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911" name="Google Shape;911;p28"/>
          <p:cNvCxnSpPr/>
          <p:nvPr/>
        </p:nvCxnSpPr>
        <p:spPr>
          <a:xfrm>
            <a:off x="4420300" y="4162250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2" name="Google Shape;912;p28"/>
          <p:cNvCxnSpPr/>
          <p:nvPr/>
        </p:nvCxnSpPr>
        <p:spPr>
          <a:xfrm>
            <a:off x="4310875" y="2724668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29"/>
          <p:cNvSpPr txBox="1"/>
          <p:nvPr>
            <p:ph type="title"/>
          </p:nvPr>
        </p:nvSpPr>
        <p:spPr>
          <a:xfrm>
            <a:off x="948600" y="367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8" name="Google Shape;91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750" y="967825"/>
            <a:ext cx="5757974" cy="379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" name="Google Shape;91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6424" y="1605800"/>
            <a:ext cx="1352550" cy="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920" name="Google Shape;920;p29"/>
          <p:cNvSpPr/>
          <p:nvPr/>
        </p:nvSpPr>
        <p:spPr>
          <a:xfrm>
            <a:off x="6518975" y="1936025"/>
            <a:ext cx="312825" cy="825825"/>
          </a:xfrm>
          <a:custGeom>
            <a:rect b="b" l="l" r="r" t="t"/>
            <a:pathLst>
              <a:path extrusionOk="0" h="33033" w="12513">
                <a:moveTo>
                  <a:pt x="3902" y="33033"/>
                </a:moveTo>
                <a:cubicBezTo>
                  <a:pt x="9666" y="29830"/>
                  <a:pt x="13606" y="21534"/>
                  <a:pt x="12225" y="15086"/>
                </a:cubicBezTo>
                <a:cubicBezTo>
                  <a:pt x="10869" y="8757"/>
                  <a:pt x="3590" y="5385"/>
                  <a:pt x="0" y="0"/>
                </a:cubicBezTo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sp>
      <p:pic>
        <p:nvPicPr>
          <p:cNvPr id="921" name="Google Shape;92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5900" y="3099975"/>
            <a:ext cx="732550" cy="29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07575" y="2053471"/>
            <a:ext cx="610050" cy="15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07575" y="1854175"/>
            <a:ext cx="733206" cy="1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924" name="Google Shape;924;p29"/>
          <p:cNvSpPr/>
          <p:nvPr/>
        </p:nvSpPr>
        <p:spPr>
          <a:xfrm>
            <a:off x="3873750" y="4767575"/>
            <a:ext cx="732600" cy="3252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Barlow"/>
                <a:ea typeface="Barlow"/>
                <a:cs typeface="Barlow"/>
                <a:sym typeface="Barlow"/>
              </a:rPr>
              <a:t>pdfplumber</a:t>
            </a:r>
            <a:endParaRPr sz="6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Barlow"/>
                <a:ea typeface="Barlow"/>
                <a:cs typeface="Barlow"/>
                <a:sym typeface="Barlow"/>
              </a:rPr>
              <a:t>docx</a:t>
            </a:r>
            <a:endParaRPr sz="6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30"/>
          <p:cNvSpPr txBox="1"/>
          <p:nvPr>
            <p:ph type="title"/>
          </p:nvPr>
        </p:nvSpPr>
        <p:spPr>
          <a:xfrm>
            <a:off x="4288450" y="2537075"/>
            <a:ext cx="4855500" cy="10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Methodology &amp; </a:t>
            </a:r>
            <a:r>
              <a:rPr lang="en" sz="4000"/>
              <a:t>Used</a:t>
            </a:r>
            <a:r>
              <a:rPr lang="en" sz="4000"/>
              <a:t> models</a:t>
            </a:r>
            <a:endParaRPr sz="4000"/>
          </a:p>
        </p:txBody>
      </p:sp>
      <p:sp>
        <p:nvSpPr>
          <p:cNvPr id="930" name="Google Shape;930;p30"/>
          <p:cNvSpPr txBox="1"/>
          <p:nvPr>
            <p:ph idx="2" type="title"/>
          </p:nvPr>
        </p:nvSpPr>
        <p:spPr>
          <a:xfrm>
            <a:off x="7195075" y="1024913"/>
            <a:ext cx="123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31" name="Google Shape;931;p30"/>
          <p:cNvGrpSpPr/>
          <p:nvPr/>
        </p:nvGrpSpPr>
        <p:grpSpPr>
          <a:xfrm>
            <a:off x="704550" y="1577225"/>
            <a:ext cx="2253212" cy="2726351"/>
            <a:chOff x="704550" y="1577225"/>
            <a:chExt cx="2253212" cy="2726351"/>
          </a:xfrm>
        </p:grpSpPr>
        <p:grpSp>
          <p:nvGrpSpPr>
            <p:cNvPr id="932" name="Google Shape;932;p30"/>
            <p:cNvGrpSpPr/>
            <p:nvPr/>
          </p:nvGrpSpPr>
          <p:grpSpPr>
            <a:xfrm>
              <a:off x="713213" y="1577225"/>
              <a:ext cx="1544638" cy="528638"/>
              <a:chOff x="713213" y="1004650"/>
              <a:chExt cx="1544638" cy="528638"/>
            </a:xfrm>
          </p:grpSpPr>
          <p:sp>
            <p:nvSpPr>
              <p:cNvPr id="933" name="Google Shape;933;p30"/>
              <p:cNvSpPr/>
              <p:nvPr/>
            </p:nvSpPr>
            <p:spPr>
              <a:xfrm flipH="1">
                <a:off x="713213" y="1004650"/>
                <a:ext cx="1544638" cy="528638"/>
              </a:xfrm>
              <a:custGeom>
                <a:rect b="b" l="l" r="r" t="t"/>
                <a:pathLst>
                  <a:path extrusionOk="0" h="221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7"/>
                      <a:pt x="12" y="208"/>
                      <a:pt x="26" y="208"/>
                    </a:cubicBezTo>
                    <a:cubicBezTo>
                      <a:pt x="588" y="208"/>
                      <a:pt x="588" y="208"/>
                      <a:pt x="588" y="208"/>
                    </a:cubicBezTo>
                    <a:cubicBezTo>
                      <a:pt x="589" y="212"/>
                      <a:pt x="591" y="215"/>
                      <a:pt x="594" y="218"/>
                    </a:cubicBezTo>
                    <a:cubicBezTo>
                      <a:pt x="597" y="220"/>
                      <a:pt x="601" y="221"/>
                      <a:pt x="604" y="221"/>
                    </a:cubicBezTo>
                    <a:cubicBezTo>
                      <a:pt x="605" y="221"/>
                      <a:pt x="605" y="221"/>
                      <a:pt x="606" y="221"/>
                    </a:cubicBezTo>
                    <a:cubicBezTo>
                      <a:pt x="606" y="221"/>
                      <a:pt x="606" y="221"/>
                      <a:pt x="606" y="221"/>
                    </a:cubicBezTo>
                    <a:cubicBezTo>
                      <a:pt x="606" y="220"/>
                      <a:pt x="606" y="220"/>
                      <a:pt x="606" y="220"/>
                    </a:cubicBezTo>
                    <a:cubicBezTo>
                      <a:pt x="604" y="217"/>
                      <a:pt x="604" y="212"/>
                      <a:pt x="604" y="208"/>
                    </a:cubicBezTo>
                    <a:cubicBezTo>
                      <a:pt x="620" y="208"/>
                      <a:pt x="620" y="208"/>
                      <a:pt x="620" y="208"/>
                    </a:cubicBezTo>
                    <a:cubicBezTo>
                      <a:pt x="634" y="208"/>
                      <a:pt x="646" y="197"/>
                      <a:pt x="646" y="183"/>
                    </a:cubicBezTo>
                    <a:cubicBezTo>
                      <a:pt x="646" y="26"/>
                      <a:pt x="646" y="26"/>
                      <a:pt x="646" y="26"/>
                    </a:cubicBezTo>
                    <a:cubicBezTo>
                      <a:pt x="646" y="12"/>
                      <a:pt x="634" y="0"/>
                      <a:pt x="620" y="0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34" name="Google Shape;934;p30"/>
              <p:cNvGrpSpPr/>
              <p:nvPr/>
            </p:nvGrpSpPr>
            <p:grpSpPr>
              <a:xfrm>
                <a:off x="842638" y="1142757"/>
                <a:ext cx="1285800" cy="204775"/>
                <a:chOff x="5848350" y="2788450"/>
                <a:chExt cx="1285800" cy="204775"/>
              </a:xfrm>
            </p:grpSpPr>
            <p:cxnSp>
              <p:nvCxnSpPr>
                <p:cNvPr id="935" name="Google Shape;935;p30"/>
                <p:cNvCxnSpPr/>
                <p:nvPr/>
              </p:nvCxnSpPr>
              <p:spPr>
                <a:xfrm>
                  <a:off x="5848350" y="2788450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36" name="Google Shape;936;p30"/>
                <p:cNvCxnSpPr/>
                <p:nvPr/>
              </p:nvCxnSpPr>
              <p:spPr>
                <a:xfrm>
                  <a:off x="5848350" y="2890838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37" name="Google Shape;937;p30"/>
                <p:cNvCxnSpPr/>
                <p:nvPr/>
              </p:nvCxnSpPr>
              <p:spPr>
                <a:xfrm>
                  <a:off x="5848350" y="2993225"/>
                  <a:ext cx="640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38" name="Google Shape;938;p30"/>
            <p:cNvGrpSpPr/>
            <p:nvPr/>
          </p:nvGrpSpPr>
          <p:grpSpPr>
            <a:xfrm>
              <a:off x="704551" y="2432263"/>
              <a:ext cx="879475" cy="1439864"/>
              <a:chOff x="704550" y="2022613"/>
              <a:chExt cx="879475" cy="1439864"/>
            </a:xfrm>
          </p:grpSpPr>
          <p:sp>
            <p:nvSpPr>
              <p:cNvPr id="939" name="Google Shape;939;p30"/>
              <p:cNvSpPr/>
              <p:nvPr/>
            </p:nvSpPr>
            <p:spPr>
              <a:xfrm flipH="1">
                <a:off x="704551" y="2022613"/>
                <a:ext cx="879475" cy="1439864"/>
              </a:xfrm>
              <a:custGeom>
                <a:rect b="b" l="l" r="r" t="t"/>
                <a:pathLst>
                  <a:path extrusionOk="0" h="602" w="368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563"/>
                      <a:pt x="0" y="563"/>
                      <a:pt x="0" y="563"/>
                    </a:cubicBezTo>
                    <a:cubicBezTo>
                      <a:pt x="0" y="577"/>
                      <a:pt x="12" y="589"/>
                      <a:pt x="26" y="589"/>
                    </a:cubicBezTo>
                    <a:cubicBezTo>
                      <a:pt x="310" y="589"/>
                      <a:pt x="310" y="589"/>
                      <a:pt x="310" y="589"/>
                    </a:cubicBezTo>
                    <a:cubicBezTo>
                      <a:pt x="310" y="592"/>
                      <a:pt x="313" y="596"/>
                      <a:pt x="315" y="598"/>
                    </a:cubicBezTo>
                    <a:cubicBezTo>
                      <a:pt x="318" y="600"/>
                      <a:pt x="322" y="602"/>
                      <a:pt x="326" y="602"/>
                    </a:cubicBezTo>
                    <a:cubicBezTo>
                      <a:pt x="327" y="602"/>
                      <a:pt x="327" y="602"/>
                      <a:pt x="327" y="602"/>
                    </a:cubicBezTo>
                    <a:cubicBezTo>
                      <a:pt x="328" y="602"/>
                      <a:pt x="328" y="602"/>
                      <a:pt x="328" y="602"/>
                    </a:cubicBezTo>
                    <a:cubicBezTo>
                      <a:pt x="328" y="601"/>
                      <a:pt x="328" y="601"/>
                      <a:pt x="328" y="601"/>
                    </a:cubicBezTo>
                    <a:cubicBezTo>
                      <a:pt x="326" y="597"/>
                      <a:pt x="326" y="593"/>
                      <a:pt x="326" y="589"/>
                    </a:cubicBezTo>
                    <a:cubicBezTo>
                      <a:pt x="342" y="589"/>
                      <a:pt x="342" y="589"/>
                      <a:pt x="342" y="589"/>
                    </a:cubicBezTo>
                    <a:cubicBezTo>
                      <a:pt x="356" y="589"/>
                      <a:pt x="368" y="577"/>
                      <a:pt x="368" y="563"/>
                    </a:cubicBezTo>
                    <a:cubicBezTo>
                      <a:pt x="368" y="25"/>
                      <a:pt x="368" y="25"/>
                      <a:pt x="368" y="25"/>
                    </a:cubicBezTo>
                    <a:cubicBezTo>
                      <a:pt x="368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40" name="Google Shape;940;p30"/>
              <p:cNvGrpSpPr/>
              <p:nvPr/>
            </p:nvGrpSpPr>
            <p:grpSpPr>
              <a:xfrm>
                <a:off x="839488" y="2182413"/>
                <a:ext cx="609600" cy="1117540"/>
                <a:chOff x="7453338" y="715125"/>
                <a:chExt cx="609600" cy="1117540"/>
              </a:xfrm>
            </p:grpSpPr>
            <p:cxnSp>
              <p:nvCxnSpPr>
                <p:cNvPr id="941" name="Google Shape;941;p30"/>
                <p:cNvCxnSpPr/>
                <p:nvPr/>
              </p:nvCxnSpPr>
              <p:spPr>
                <a:xfrm>
                  <a:off x="7453338" y="715125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42" name="Google Shape;942;p30"/>
                <p:cNvCxnSpPr/>
                <p:nvPr/>
              </p:nvCxnSpPr>
              <p:spPr>
                <a:xfrm>
                  <a:off x="7453338" y="81672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43" name="Google Shape;943;p30"/>
                <p:cNvCxnSpPr/>
                <p:nvPr/>
              </p:nvCxnSpPr>
              <p:spPr>
                <a:xfrm>
                  <a:off x="7453338" y="918314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44" name="Google Shape;944;p30"/>
                <p:cNvCxnSpPr/>
                <p:nvPr/>
              </p:nvCxnSpPr>
              <p:spPr>
                <a:xfrm>
                  <a:off x="7453338" y="1019909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45" name="Google Shape;945;p30"/>
                <p:cNvCxnSpPr/>
                <p:nvPr/>
              </p:nvCxnSpPr>
              <p:spPr>
                <a:xfrm>
                  <a:off x="7453338" y="1121503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46" name="Google Shape;946;p30"/>
                <p:cNvCxnSpPr/>
                <p:nvPr/>
              </p:nvCxnSpPr>
              <p:spPr>
                <a:xfrm>
                  <a:off x="7453338" y="1223098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47" name="Google Shape;947;p30"/>
                <p:cNvCxnSpPr/>
                <p:nvPr/>
              </p:nvCxnSpPr>
              <p:spPr>
                <a:xfrm>
                  <a:off x="7453338" y="1324692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48" name="Google Shape;948;p30"/>
                <p:cNvCxnSpPr/>
                <p:nvPr/>
              </p:nvCxnSpPr>
              <p:spPr>
                <a:xfrm>
                  <a:off x="7453338" y="1426287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49" name="Google Shape;949;p30"/>
                <p:cNvCxnSpPr/>
                <p:nvPr/>
              </p:nvCxnSpPr>
              <p:spPr>
                <a:xfrm>
                  <a:off x="7453338" y="1527881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50" name="Google Shape;950;p30"/>
                <p:cNvCxnSpPr/>
                <p:nvPr/>
              </p:nvCxnSpPr>
              <p:spPr>
                <a:xfrm>
                  <a:off x="7453338" y="1629476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51" name="Google Shape;951;p30"/>
                <p:cNvCxnSpPr/>
                <p:nvPr/>
              </p:nvCxnSpPr>
              <p:spPr>
                <a:xfrm>
                  <a:off x="7453338" y="1731070"/>
                  <a:ext cx="609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52" name="Google Shape;952;p30"/>
                <p:cNvCxnSpPr/>
                <p:nvPr/>
              </p:nvCxnSpPr>
              <p:spPr>
                <a:xfrm>
                  <a:off x="7453338" y="1832665"/>
                  <a:ext cx="280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53" name="Google Shape;953;p30"/>
            <p:cNvGrpSpPr/>
            <p:nvPr/>
          </p:nvGrpSpPr>
          <p:grpSpPr>
            <a:xfrm>
              <a:off x="1386950" y="3987826"/>
              <a:ext cx="1544651" cy="315750"/>
              <a:chOff x="1386950" y="3823101"/>
              <a:chExt cx="1544651" cy="315750"/>
            </a:xfrm>
          </p:grpSpPr>
          <p:sp>
            <p:nvSpPr>
              <p:cNvPr id="954" name="Google Shape;954;p30"/>
              <p:cNvSpPr/>
              <p:nvPr/>
            </p:nvSpPr>
            <p:spPr>
              <a:xfrm>
                <a:off x="1386950" y="3823101"/>
                <a:ext cx="1544651" cy="315750"/>
              </a:xfrm>
              <a:custGeom>
                <a:rect b="b" l="l" r="r" t="t"/>
                <a:pathLst>
                  <a:path extrusionOk="0" h="104" w="646">
                    <a:moveTo>
                      <a:pt x="6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80"/>
                      <a:pt x="12" y="91"/>
                      <a:pt x="26" y="91"/>
                    </a:cubicBezTo>
                    <a:cubicBezTo>
                      <a:pt x="588" y="91"/>
                      <a:pt x="588" y="91"/>
                      <a:pt x="588" y="91"/>
                    </a:cubicBezTo>
                    <a:cubicBezTo>
                      <a:pt x="589" y="95"/>
                      <a:pt x="591" y="98"/>
                      <a:pt x="594" y="100"/>
                    </a:cubicBezTo>
                    <a:cubicBezTo>
                      <a:pt x="597" y="103"/>
                      <a:pt x="601" y="104"/>
                      <a:pt x="604" y="104"/>
                    </a:cubicBezTo>
                    <a:cubicBezTo>
                      <a:pt x="605" y="104"/>
                      <a:pt x="605" y="104"/>
                      <a:pt x="606" y="104"/>
                    </a:cubicBezTo>
                    <a:cubicBezTo>
                      <a:pt x="606" y="104"/>
                      <a:pt x="606" y="104"/>
                      <a:pt x="606" y="104"/>
                    </a:cubicBezTo>
                    <a:cubicBezTo>
                      <a:pt x="606" y="103"/>
                      <a:pt x="606" y="103"/>
                      <a:pt x="606" y="103"/>
                    </a:cubicBezTo>
                    <a:cubicBezTo>
                      <a:pt x="604" y="99"/>
                      <a:pt x="604" y="95"/>
                      <a:pt x="604" y="91"/>
                    </a:cubicBezTo>
                    <a:cubicBezTo>
                      <a:pt x="620" y="91"/>
                      <a:pt x="620" y="91"/>
                      <a:pt x="620" y="91"/>
                    </a:cubicBezTo>
                    <a:cubicBezTo>
                      <a:pt x="634" y="91"/>
                      <a:pt x="646" y="80"/>
                      <a:pt x="646" y="66"/>
                    </a:cubicBezTo>
                    <a:cubicBezTo>
                      <a:pt x="646" y="25"/>
                      <a:pt x="646" y="25"/>
                      <a:pt x="646" y="25"/>
                    </a:cubicBezTo>
                    <a:cubicBezTo>
                      <a:pt x="646" y="11"/>
                      <a:pt x="634" y="0"/>
                      <a:pt x="620" y="0"/>
                    </a:cubicBezTo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55" name="Google Shape;955;p30"/>
              <p:cNvGrpSpPr/>
              <p:nvPr/>
            </p:nvGrpSpPr>
            <p:grpSpPr>
              <a:xfrm>
                <a:off x="1485502" y="3909138"/>
                <a:ext cx="1369506" cy="102388"/>
                <a:chOff x="5848350" y="2772075"/>
                <a:chExt cx="1285800" cy="102388"/>
              </a:xfrm>
            </p:grpSpPr>
            <p:cxnSp>
              <p:nvCxnSpPr>
                <p:cNvPr id="956" name="Google Shape;956;p30"/>
                <p:cNvCxnSpPr/>
                <p:nvPr/>
              </p:nvCxnSpPr>
              <p:spPr>
                <a:xfrm>
                  <a:off x="5848350" y="2772075"/>
                  <a:ext cx="1285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57" name="Google Shape;957;p30"/>
                <p:cNvCxnSpPr/>
                <p:nvPr/>
              </p:nvCxnSpPr>
              <p:spPr>
                <a:xfrm>
                  <a:off x="5848350" y="2874463"/>
                  <a:ext cx="3897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58" name="Google Shape;958;p30"/>
            <p:cNvGrpSpPr/>
            <p:nvPr/>
          </p:nvGrpSpPr>
          <p:grpSpPr>
            <a:xfrm>
              <a:off x="2079875" y="3368426"/>
              <a:ext cx="877888" cy="469900"/>
              <a:chOff x="2079875" y="3121151"/>
              <a:chExt cx="877888" cy="469900"/>
            </a:xfrm>
          </p:grpSpPr>
          <p:sp>
            <p:nvSpPr>
              <p:cNvPr id="959" name="Google Shape;959;p30"/>
              <p:cNvSpPr/>
              <p:nvPr/>
            </p:nvSpPr>
            <p:spPr>
              <a:xfrm>
                <a:off x="2079875" y="3121150"/>
                <a:ext cx="877888" cy="469900"/>
              </a:xfrm>
              <a:custGeom>
                <a:rect b="b" l="l" r="r" t="t"/>
                <a:pathLst>
                  <a:path extrusionOk="0" h="197" w="367">
                    <a:moveTo>
                      <a:pt x="342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4"/>
                      <a:pt x="0" y="28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0" y="172"/>
                      <a:pt x="12" y="184"/>
                      <a:pt x="26" y="184"/>
                    </a:cubicBezTo>
                    <a:cubicBezTo>
                      <a:pt x="309" y="184"/>
                      <a:pt x="309" y="184"/>
                      <a:pt x="309" y="184"/>
                    </a:cubicBezTo>
                    <a:cubicBezTo>
                      <a:pt x="310" y="187"/>
                      <a:pt x="312" y="191"/>
                      <a:pt x="315" y="193"/>
                    </a:cubicBezTo>
                    <a:cubicBezTo>
                      <a:pt x="318" y="196"/>
                      <a:pt x="322" y="197"/>
                      <a:pt x="326" y="197"/>
                    </a:cubicBezTo>
                    <a:cubicBezTo>
                      <a:pt x="326" y="197"/>
                      <a:pt x="327" y="197"/>
                      <a:pt x="327" y="197"/>
                    </a:cubicBezTo>
                    <a:cubicBezTo>
                      <a:pt x="328" y="197"/>
                      <a:pt x="328" y="197"/>
                      <a:pt x="328" y="197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326" y="192"/>
                      <a:pt x="325" y="188"/>
                      <a:pt x="326" y="184"/>
                    </a:cubicBezTo>
                    <a:cubicBezTo>
                      <a:pt x="342" y="184"/>
                      <a:pt x="342" y="184"/>
                      <a:pt x="342" y="184"/>
                    </a:cubicBezTo>
                    <a:cubicBezTo>
                      <a:pt x="356" y="184"/>
                      <a:pt x="367" y="172"/>
                      <a:pt x="367" y="158"/>
                    </a:cubicBezTo>
                    <a:cubicBezTo>
                      <a:pt x="367" y="25"/>
                      <a:pt x="367" y="25"/>
                      <a:pt x="367" y="25"/>
                    </a:cubicBezTo>
                    <a:cubicBezTo>
                      <a:pt x="367" y="11"/>
                      <a:pt x="356" y="0"/>
                      <a:pt x="342" y="0"/>
                    </a:cubicBezTo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60" name="Google Shape;960;p30"/>
              <p:cNvGrpSpPr/>
              <p:nvPr/>
            </p:nvGrpSpPr>
            <p:grpSpPr>
              <a:xfrm>
                <a:off x="2181689" y="3241906"/>
                <a:ext cx="674400" cy="203189"/>
                <a:chOff x="2181677" y="2165344"/>
                <a:chExt cx="674400" cy="203189"/>
              </a:xfrm>
            </p:grpSpPr>
            <p:cxnSp>
              <p:nvCxnSpPr>
                <p:cNvPr id="961" name="Google Shape;961;p30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62" name="Google Shape;962;p30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63" name="Google Shape;963;p30"/>
                <p:cNvCxnSpPr/>
                <p:nvPr/>
              </p:nvCxnSpPr>
              <p:spPr>
                <a:xfrm>
                  <a:off x="2181677" y="2368533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64" name="Google Shape;964;p30"/>
            <p:cNvGrpSpPr/>
            <p:nvPr/>
          </p:nvGrpSpPr>
          <p:grpSpPr>
            <a:xfrm>
              <a:off x="1736425" y="2257167"/>
              <a:ext cx="1094925" cy="430550"/>
              <a:chOff x="1862850" y="1718717"/>
              <a:chExt cx="1094925" cy="430550"/>
            </a:xfrm>
          </p:grpSpPr>
          <p:sp>
            <p:nvSpPr>
              <p:cNvPr id="965" name="Google Shape;965;p30"/>
              <p:cNvSpPr/>
              <p:nvPr/>
            </p:nvSpPr>
            <p:spPr>
              <a:xfrm flipH="1">
                <a:off x="1862850" y="1718717"/>
                <a:ext cx="1094925" cy="430550"/>
              </a:xfrm>
              <a:custGeom>
                <a:rect b="b" l="l" r="r" t="t"/>
                <a:pathLst>
                  <a:path extrusionOk="0" h="131" w="333">
                    <a:moveTo>
                      <a:pt x="309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1"/>
                      <a:pt x="0" y="23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8"/>
                      <a:pt x="10" y="118"/>
                      <a:pt x="23" y="118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2"/>
                      <a:pt x="34" y="126"/>
                      <a:pt x="32" y="130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3" y="131"/>
                      <a:pt x="33" y="131"/>
                      <a:pt x="34" y="131"/>
                    </a:cubicBezTo>
                    <a:cubicBezTo>
                      <a:pt x="37" y="131"/>
                      <a:pt x="41" y="130"/>
                      <a:pt x="44" y="127"/>
                    </a:cubicBezTo>
                    <a:cubicBezTo>
                      <a:pt x="47" y="125"/>
                      <a:pt x="49" y="122"/>
                      <a:pt x="50" y="118"/>
                    </a:cubicBezTo>
                    <a:cubicBezTo>
                      <a:pt x="309" y="118"/>
                      <a:pt x="309" y="118"/>
                      <a:pt x="309" y="118"/>
                    </a:cubicBezTo>
                    <a:cubicBezTo>
                      <a:pt x="322" y="118"/>
                      <a:pt x="333" y="108"/>
                      <a:pt x="333" y="95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11"/>
                      <a:pt x="322" y="0"/>
                      <a:pt x="309" y="0"/>
                    </a:cubicBezTo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66" name="Google Shape;966;p30"/>
              <p:cNvGrpSpPr/>
              <p:nvPr/>
            </p:nvGrpSpPr>
            <p:grpSpPr>
              <a:xfrm>
                <a:off x="1978095" y="1808221"/>
                <a:ext cx="877866" cy="203169"/>
                <a:chOff x="2181677" y="2165344"/>
                <a:chExt cx="674400" cy="203189"/>
              </a:xfrm>
            </p:grpSpPr>
            <p:cxnSp>
              <p:nvCxnSpPr>
                <p:cNvPr id="967" name="Google Shape;967;p30"/>
                <p:cNvCxnSpPr/>
                <p:nvPr/>
              </p:nvCxnSpPr>
              <p:spPr>
                <a:xfrm>
                  <a:off x="2181677" y="2165344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68" name="Google Shape;968;p30"/>
                <p:cNvCxnSpPr/>
                <p:nvPr/>
              </p:nvCxnSpPr>
              <p:spPr>
                <a:xfrm>
                  <a:off x="2181677" y="2266938"/>
                  <a:ext cx="67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69" name="Google Shape;969;p30"/>
                <p:cNvCxnSpPr/>
                <p:nvPr/>
              </p:nvCxnSpPr>
              <p:spPr>
                <a:xfrm>
                  <a:off x="2181677" y="2368533"/>
                  <a:ext cx="20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cxnSp>
        <p:nvCxnSpPr>
          <p:cNvPr id="970" name="Google Shape;970;p30"/>
          <p:cNvCxnSpPr/>
          <p:nvPr/>
        </p:nvCxnSpPr>
        <p:spPr>
          <a:xfrm>
            <a:off x="4420300" y="4162250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1" name="Google Shape;971;p30"/>
          <p:cNvCxnSpPr/>
          <p:nvPr/>
        </p:nvCxnSpPr>
        <p:spPr>
          <a:xfrm>
            <a:off x="4288450" y="1942993"/>
            <a:ext cx="41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31"/>
          <p:cNvSpPr txBox="1"/>
          <p:nvPr>
            <p:ph idx="2" type="subTitle"/>
          </p:nvPr>
        </p:nvSpPr>
        <p:spPr>
          <a:xfrm>
            <a:off x="887100" y="1222325"/>
            <a:ext cx="6600300" cy="28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AutoNum type="arabicPeriod"/>
            </a:pPr>
            <a:r>
              <a:rPr lang="en" sz="1900" u="sng"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Resume Dataset from Kaggle</a:t>
            </a: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: It’s a csv file contains 962 resumes with structured data on candidates' names, education, skills, and experience across categories like data science, HR, and finance.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AutoNum type="arabicPeriod"/>
            </a:pPr>
            <a:r>
              <a:rPr lang="en" sz="1900" u="sng"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Company Resumes</a:t>
            </a: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 : It contains 22 files (docx &amp; pdf), each contain candidates' names, education, skills, and experience across categories like data science, data engineer, SW.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7" name="Google Shape;977;p31"/>
          <p:cNvSpPr txBox="1"/>
          <p:nvPr>
            <p:ph idx="3" type="subTitle"/>
          </p:nvPr>
        </p:nvSpPr>
        <p:spPr>
          <a:xfrm>
            <a:off x="1449600" y="324699"/>
            <a:ext cx="3245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Datasets</a:t>
            </a:r>
            <a:endParaRPr sz="2000"/>
          </a:p>
        </p:txBody>
      </p:sp>
      <p:sp>
        <p:nvSpPr>
          <p:cNvPr id="978" name="Google Shape;978;p31"/>
          <p:cNvSpPr/>
          <p:nvPr/>
        </p:nvSpPr>
        <p:spPr>
          <a:xfrm>
            <a:off x="720000" y="402375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79" name="Google Shape;979;p31"/>
          <p:cNvGrpSpPr/>
          <p:nvPr/>
        </p:nvGrpSpPr>
        <p:grpSpPr>
          <a:xfrm>
            <a:off x="793109" y="474351"/>
            <a:ext cx="420796" cy="423033"/>
            <a:chOff x="-3852025" y="2764950"/>
            <a:chExt cx="291450" cy="293000"/>
          </a:xfrm>
        </p:grpSpPr>
        <p:sp>
          <p:nvSpPr>
            <p:cNvPr id="980" name="Google Shape;980;p31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25D79"/>
                </a:solidFill>
              </a:endParaRPr>
            </a:p>
          </p:txBody>
        </p:sp>
        <p:sp>
          <p:nvSpPr>
            <p:cNvPr id="981" name="Google Shape;981;p31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25D79"/>
                </a:solidFill>
              </a:endParaRPr>
            </a:p>
          </p:txBody>
        </p:sp>
      </p:grpSp>
      <p:pic>
        <p:nvPicPr>
          <p:cNvPr id="982" name="Google Shape;98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2325" y="228550"/>
            <a:ext cx="1792925" cy="1258850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31"/>
          <p:cNvSpPr txBox="1"/>
          <p:nvPr/>
        </p:nvSpPr>
        <p:spPr>
          <a:xfrm>
            <a:off x="1449600" y="4333525"/>
            <a:ext cx="547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We used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pdfplumber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to extract text from PDF files and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python-docx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to process DOCX files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4" name="Google Shape;984;p31"/>
          <p:cNvSpPr txBox="1"/>
          <p:nvPr>
            <p:ph idx="3" type="subTitle"/>
          </p:nvPr>
        </p:nvSpPr>
        <p:spPr>
          <a:xfrm>
            <a:off x="1317925" y="3810925"/>
            <a:ext cx="3057900" cy="5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OCR</a:t>
            </a:r>
            <a:endParaRPr sz="2000"/>
          </a:p>
        </p:txBody>
      </p:sp>
      <p:pic>
        <p:nvPicPr>
          <p:cNvPr id="985" name="Google Shape;985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5150" y="3860775"/>
            <a:ext cx="472750" cy="47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2"/>
          <p:cNvSpPr txBox="1"/>
          <p:nvPr>
            <p:ph idx="2" type="subTitle"/>
          </p:nvPr>
        </p:nvSpPr>
        <p:spPr>
          <a:xfrm>
            <a:off x="643500" y="1202625"/>
            <a:ext cx="7857000" cy="3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Purpose of Chunking: 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split large text into smaller, meaningful parts for efficient processing in tasks.</a:t>
            </a:r>
            <a:endParaRPr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Chunking Strategy:</a:t>
            </a:r>
            <a:endParaRPr b="1"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Size: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Split text into fixed-size chunks for consistent length. </a:t>
            </a: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(1000 characters)</a:t>
            </a:r>
            <a:endParaRPr b="1"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Overlap: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 overlapping sections between chunks to preserve context across boundaries. </a:t>
            </a: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(100 characters)</a:t>
            </a:r>
            <a:endParaRPr b="1"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rgbClr val="21212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Semantic Split</a:t>
            </a: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 logical breaks like sentences or paragraphs for coherent chunks. </a:t>
            </a:r>
            <a:r>
              <a:rPr b="1" lang="en" sz="13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(Not used)</a:t>
            </a:r>
            <a:endParaRPr b="1" sz="13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●"/>
            </a:pP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 Used: RecursiveCharacterTextSplitter</a:t>
            </a:r>
            <a:b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300">
              <a:solidFill>
                <a:srgbClr val="0B539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1" name="Google Shape;991;p32"/>
          <p:cNvSpPr txBox="1"/>
          <p:nvPr>
            <p:ph idx="3" type="subTitle"/>
          </p:nvPr>
        </p:nvSpPr>
        <p:spPr>
          <a:xfrm>
            <a:off x="1373100" y="254374"/>
            <a:ext cx="32457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Chunking</a:t>
            </a:r>
            <a:endParaRPr sz="2000"/>
          </a:p>
        </p:txBody>
      </p:sp>
      <p:sp>
        <p:nvSpPr>
          <p:cNvPr id="992" name="Google Shape;992;p32"/>
          <p:cNvSpPr/>
          <p:nvPr/>
        </p:nvSpPr>
        <p:spPr>
          <a:xfrm>
            <a:off x="643500" y="332050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993" name="Google Shape;993;p32"/>
          <p:cNvGrpSpPr/>
          <p:nvPr/>
        </p:nvGrpSpPr>
        <p:grpSpPr>
          <a:xfrm>
            <a:off x="751188" y="445462"/>
            <a:ext cx="351610" cy="340168"/>
            <a:chOff x="3270550" y="832575"/>
            <a:chExt cx="499375" cy="483125"/>
          </a:xfrm>
        </p:grpSpPr>
        <p:sp>
          <p:nvSpPr>
            <p:cNvPr id="994" name="Google Shape;994;p32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5" name="Google Shape;995;p32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6" name="Google Shape;996;p32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33"/>
          <p:cNvSpPr txBox="1"/>
          <p:nvPr>
            <p:ph idx="2" type="subTitle"/>
          </p:nvPr>
        </p:nvSpPr>
        <p:spPr>
          <a:xfrm>
            <a:off x="1149300" y="1811800"/>
            <a:ext cx="6845400" cy="3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Purpose: 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Store and search high-dimensional embeddings efficiently for semantic search, recommendation systems, and chatbots.</a:t>
            </a:r>
            <a:b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It Works: 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Converts data into vectors, then performs similarity search using metrics like </a:t>
            </a: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cosine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Tools:</a:t>
            </a:r>
            <a:b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Milvus, </a:t>
            </a:r>
            <a:r>
              <a:rPr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Faiss, </a:t>
            </a:r>
            <a:r>
              <a:rPr b="1" lang="en" sz="1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Pinecone</a:t>
            </a:r>
            <a:endParaRPr sz="1300">
              <a:solidFill>
                <a:srgbClr val="0B539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2" name="Google Shape;1002;p33"/>
          <p:cNvSpPr txBox="1"/>
          <p:nvPr>
            <p:ph idx="3" type="subTitle"/>
          </p:nvPr>
        </p:nvSpPr>
        <p:spPr>
          <a:xfrm>
            <a:off x="1449600" y="1335800"/>
            <a:ext cx="4216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Vector Database (VDB)</a:t>
            </a:r>
            <a:endParaRPr sz="2000"/>
          </a:p>
        </p:txBody>
      </p:sp>
      <p:sp>
        <p:nvSpPr>
          <p:cNvPr id="1003" name="Google Shape;1003;p33"/>
          <p:cNvSpPr/>
          <p:nvPr/>
        </p:nvSpPr>
        <p:spPr>
          <a:xfrm>
            <a:off x="720000" y="1413475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04" name="Google Shape;1004;p33"/>
          <p:cNvGrpSpPr/>
          <p:nvPr/>
        </p:nvGrpSpPr>
        <p:grpSpPr>
          <a:xfrm>
            <a:off x="793109" y="1485463"/>
            <a:ext cx="420796" cy="423033"/>
            <a:chOff x="-3852025" y="2764950"/>
            <a:chExt cx="291450" cy="293000"/>
          </a:xfrm>
        </p:grpSpPr>
        <p:sp>
          <p:nvSpPr>
            <p:cNvPr id="1005" name="Google Shape;1005;p33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25D79"/>
                </a:solidFill>
              </a:endParaRPr>
            </a:p>
          </p:txBody>
        </p:sp>
        <p:sp>
          <p:nvSpPr>
            <p:cNvPr id="1006" name="Google Shape;1006;p33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25D79"/>
                </a:solidFill>
              </a:endParaRPr>
            </a:p>
          </p:txBody>
        </p:sp>
      </p:grpSp>
      <p:pic>
        <p:nvPicPr>
          <p:cNvPr id="1007" name="Google Shape;10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7299" y="4193175"/>
            <a:ext cx="1352550" cy="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33"/>
          <p:cNvSpPr txBox="1"/>
          <p:nvPr>
            <p:ph idx="3" type="subTitle"/>
          </p:nvPr>
        </p:nvSpPr>
        <p:spPr>
          <a:xfrm>
            <a:off x="1449600" y="192800"/>
            <a:ext cx="4216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Embedding</a:t>
            </a:r>
            <a:endParaRPr sz="2000"/>
          </a:p>
        </p:txBody>
      </p:sp>
      <p:sp>
        <p:nvSpPr>
          <p:cNvPr id="1009" name="Google Shape;1009;p33"/>
          <p:cNvSpPr/>
          <p:nvPr/>
        </p:nvSpPr>
        <p:spPr>
          <a:xfrm>
            <a:off x="720000" y="270475"/>
            <a:ext cx="567000" cy="567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10" name="Google Shape;1010;p33"/>
          <p:cNvGrpSpPr/>
          <p:nvPr/>
        </p:nvGrpSpPr>
        <p:grpSpPr>
          <a:xfrm>
            <a:off x="793109" y="342463"/>
            <a:ext cx="420796" cy="423033"/>
            <a:chOff x="-3852025" y="2764950"/>
            <a:chExt cx="291450" cy="293000"/>
          </a:xfrm>
        </p:grpSpPr>
        <p:sp>
          <p:nvSpPr>
            <p:cNvPr id="1011" name="Google Shape;1011;p33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25D79"/>
                </a:solidFill>
              </a:endParaRPr>
            </a:p>
          </p:txBody>
        </p:sp>
        <p:sp>
          <p:nvSpPr>
            <p:cNvPr id="1012" name="Google Shape;1012;p33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25D79"/>
                </a:solidFill>
              </a:endParaRPr>
            </a:p>
          </p:txBody>
        </p:sp>
      </p:grpSp>
      <p:sp>
        <p:nvSpPr>
          <p:cNvPr id="1013" name="Google Shape;1013;p33"/>
          <p:cNvSpPr txBox="1"/>
          <p:nvPr/>
        </p:nvSpPr>
        <p:spPr>
          <a:xfrm>
            <a:off x="1508575" y="920038"/>
            <a:ext cx="30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BAAI/bge-base-en-v1.5</a:t>
            </a:r>
            <a:endParaRPr sz="105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014" name="Google Shape;101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7800" y="2944751"/>
            <a:ext cx="1074500" cy="94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9500" y="2978175"/>
            <a:ext cx="567000" cy="5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6" name="Google Shape;1016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72900" y="2970688"/>
            <a:ext cx="803689" cy="94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1" name="Google Shape;102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75" y="675626"/>
            <a:ext cx="7900151" cy="370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34"/>
          <p:cNvSpPr txBox="1"/>
          <p:nvPr/>
        </p:nvSpPr>
        <p:spPr>
          <a:xfrm>
            <a:off x="513675" y="12355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RAG Chain</a:t>
            </a:r>
            <a:endParaRPr sz="2000">
              <a:solidFill>
                <a:schemeClr val="dk1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023" name="Google Shape;1023;p34"/>
          <p:cNvSpPr/>
          <p:nvPr/>
        </p:nvSpPr>
        <p:spPr>
          <a:xfrm>
            <a:off x="558750" y="3295050"/>
            <a:ext cx="1398000" cy="57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veat"/>
                <a:ea typeface="Caveat"/>
                <a:cs typeface="Caveat"/>
                <a:sym typeface="Caveat"/>
              </a:rPr>
              <a:t>Summary</a:t>
            </a:r>
            <a:endParaRPr sz="12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veat"/>
                <a:ea typeface="Caveat"/>
                <a:cs typeface="Caveat"/>
                <a:sym typeface="Caveat"/>
              </a:rPr>
              <a:t>Buffer</a:t>
            </a:r>
            <a:endParaRPr sz="12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veat"/>
                <a:ea typeface="Caveat"/>
                <a:cs typeface="Caveat"/>
                <a:sym typeface="Caveat"/>
              </a:rPr>
              <a:t>Summary-Buffer</a:t>
            </a:r>
            <a:endParaRPr b="1" sz="12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24" name="Google Shape;1024;p34"/>
          <p:cNvSpPr/>
          <p:nvPr/>
        </p:nvSpPr>
        <p:spPr>
          <a:xfrm>
            <a:off x="978428" y="2911400"/>
            <a:ext cx="276100" cy="383650"/>
          </a:xfrm>
          <a:custGeom>
            <a:rect b="b" l="l" r="r" t="t"/>
            <a:pathLst>
              <a:path extrusionOk="0" h="15346" w="11044">
                <a:moveTo>
                  <a:pt x="1682" y="0"/>
                </a:moveTo>
                <a:cubicBezTo>
                  <a:pt x="584" y="2741"/>
                  <a:pt x="-1081" y="6921"/>
                  <a:pt x="1161" y="8843"/>
                </a:cubicBezTo>
                <a:cubicBezTo>
                  <a:pt x="4155" y="11410"/>
                  <a:pt x="10088" y="11520"/>
                  <a:pt x="11045" y="15346"/>
                </a:cubicBezTo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25" name="Google Shape;1025;p34"/>
          <p:cNvSpPr/>
          <p:nvPr/>
        </p:nvSpPr>
        <p:spPr>
          <a:xfrm>
            <a:off x="3387375" y="2444550"/>
            <a:ext cx="1573500" cy="71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latin typeface="Caveat"/>
                <a:ea typeface="Caveat"/>
                <a:cs typeface="Caveat"/>
                <a:sym typeface="Caveat"/>
              </a:rPr>
              <a:t>all-MiniLM-L6-v2</a:t>
            </a:r>
            <a:endParaRPr b="1" sz="12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200">
                <a:latin typeface="Caveat"/>
                <a:ea typeface="Caveat"/>
                <a:cs typeface="Caveat"/>
                <a:sym typeface="Caveat"/>
              </a:rPr>
              <a:t>Llama 3.3-70b-versatile</a:t>
            </a:r>
            <a:endParaRPr b="1" sz="12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26" name="Google Shape;1026;p34"/>
          <p:cNvSpPr/>
          <p:nvPr/>
        </p:nvSpPr>
        <p:spPr>
          <a:xfrm>
            <a:off x="3868403" y="1688925"/>
            <a:ext cx="276100" cy="755637"/>
          </a:xfrm>
          <a:custGeom>
            <a:rect b="b" l="l" r="r" t="t"/>
            <a:pathLst>
              <a:path extrusionOk="0" h="15346" w="11044">
                <a:moveTo>
                  <a:pt x="1682" y="0"/>
                </a:moveTo>
                <a:cubicBezTo>
                  <a:pt x="584" y="2741"/>
                  <a:pt x="-1081" y="6921"/>
                  <a:pt x="1161" y="8843"/>
                </a:cubicBezTo>
                <a:cubicBezTo>
                  <a:pt x="4155" y="11410"/>
                  <a:pt x="10088" y="11520"/>
                  <a:pt x="11045" y="15346"/>
                </a:cubicBezTo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027" name="Google Shape;102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5175" y="3327550"/>
            <a:ext cx="959109" cy="38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hatbot by AI Pitch Deck by Slidesgo">
  <a:themeElements>
    <a:clrScheme name="Simple Light">
      <a:dk1>
        <a:srgbClr val="373B42"/>
      </a:dk1>
      <a:lt1>
        <a:srgbClr val="3B63F8"/>
      </a:lt1>
      <a:dk2>
        <a:srgbClr val="EEF1F5"/>
      </a:dk2>
      <a:lt2>
        <a:srgbClr val="87ABFF"/>
      </a:lt2>
      <a:accent1>
        <a:srgbClr val="C0E1FF"/>
      </a:accent1>
      <a:accent2>
        <a:srgbClr val="9DA1A8"/>
      </a:accent2>
      <a:accent3>
        <a:srgbClr val="C3C7CE"/>
      </a:accent3>
      <a:accent4>
        <a:srgbClr val="FFFFFF"/>
      </a:accent4>
      <a:accent5>
        <a:srgbClr val="FFFFFF"/>
      </a:accent5>
      <a:accent6>
        <a:srgbClr val="FFFFFF"/>
      </a:accent6>
      <a:hlink>
        <a:srgbClr val="373B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